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7.xml" ContentType="application/vnd.ms-office.drawingml.diagramDrawing+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70" r:id="rId3"/>
    <p:sldId id="258" r:id="rId4"/>
    <p:sldId id="268" r:id="rId5"/>
    <p:sldId id="271" r:id="rId6"/>
    <p:sldId id="272" r:id="rId7"/>
    <p:sldId id="259" r:id="rId8"/>
    <p:sldId id="273" r:id="rId9"/>
    <p:sldId id="260" r:id="rId10"/>
    <p:sldId id="274" r:id="rId11"/>
    <p:sldId id="275" r:id="rId12"/>
    <p:sldId id="276" r:id="rId13"/>
    <p:sldId id="277" r:id="rId14"/>
    <p:sldId id="278" r:id="rId15"/>
    <p:sldId id="279" r:id="rId16"/>
    <p:sldId id="280" r:id="rId17"/>
    <p:sldId id="281" r:id="rId18"/>
    <p:sldId id="282" r:id="rId19"/>
    <p:sldId id="283" r:id="rId20"/>
    <p:sldId id="267" r:id="rId21"/>
    <p:sldId id="265"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39" autoAdjust="0"/>
  </p:normalViewPr>
  <p:slideViewPr>
    <p:cSldViewPr>
      <p:cViewPr>
        <p:scale>
          <a:sx n="50" d="100"/>
          <a:sy n="50" d="100"/>
        </p:scale>
        <p:origin x="-2142" y="-906"/>
      </p:cViewPr>
      <p:guideLst>
        <p:guide orient="horz" pos="2160"/>
        <p:guide pos="2880"/>
      </p:guideLst>
    </p:cSldViewPr>
  </p:slideViewPr>
  <p:outlineViewPr>
    <p:cViewPr>
      <p:scale>
        <a:sx n="33" d="100"/>
        <a:sy n="33" d="100"/>
      </p:scale>
      <p:origin x="0" y="464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_rels/drawing5.xml.rels><?xml version="1.0" encoding="UTF-8" standalone="yes"?>
<Relationships xmlns="http://schemas.openxmlformats.org/package/2006/relationships"><Relationship Id="rId1" Type="http://schemas.openxmlformats.org/officeDocument/2006/relationships/image" Target="../media/image11.jpeg"/></Relationships>
</file>

<file path=ppt/diagrams/_rels/drawing6.xml.rels><?xml version="1.0" encoding="UTF-8" standalone="yes"?>
<Relationships xmlns="http://schemas.openxmlformats.org/package/2006/relationships"><Relationship Id="rId1"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657203-8886-4B64-8E46-F798952B7BA9}" type="doc">
      <dgm:prSet loTypeId="urn:microsoft.com/office/officeart/2005/8/layout/vList2" loCatId="list" qsTypeId="urn:microsoft.com/office/officeart/2005/8/quickstyle/3d7" qsCatId="3D" csTypeId="urn:microsoft.com/office/officeart/2005/8/colors/accent1_2" csCatId="accent1" phldr="1"/>
      <dgm:spPr/>
      <dgm:t>
        <a:bodyPr/>
        <a:lstStyle/>
        <a:p>
          <a:endParaRPr lang="ru-RU"/>
        </a:p>
      </dgm:t>
    </dgm:pt>
    <dgm:pt modelId="{5E944FE3-1BA1-42EF-943D-ED146D48FE45}">
      <dgm:prSet/>
      <dgm:spPr/>
      <dgm:t>
        <a:bodyPr/>
        <a:lstStyle/>
        <a:p>
          <a:pPr algn="ctr" rtl="0"/>
          <a:r>
            <a:rPr lang="ru-RU" dirty="0" smtClean="0"/>
            <a:t>Виды ответственности:</a:t>
          </a:r>
          <a:endParaRPr lang="ru-RU" dirty="0"/>
        </a:p>
      </dgm:t>
    </dgm:pt>
    <dgm:pt modelId="{37409E10-C618-4F55-B3F9-CAE5DB82AB8B}" type="parTrans" cxnId="{6BFD8551-0506-417D-94BA-5E8D8D5CE250}">
      <dgm:prSet/>
      <dgm:spPr/>
      <dgm:t>
        <a:bodyPr/>
        <a:lstStyle/>
        <a:p>
          <a:endParaRPr lang="ru-RU"/>
        </a:p>
      </dgm:t>
    </dgm:pt>
    <dgm:pt modelId="{A990523F-E3B6-403C-A2EE-F05CE4D73B3B}" type="sibTrans" cxnId="{6BFD8551-0506-417D-94BA-5E8D8D5CE250}">
      <dgm:prSet/>
      <dgm:spPr/>
      <dgm:t>
        <a:bodyPr/>
        <a:lstStyle/>
        <a:p>
          <a:endParaRPr lang="ru-RU"/>
        </a:p>
      </dgm:t>
    </dgm:pt>
    <dgm:pt modelId="{A2030458-AAF3-4C1C-918A-2D2B8F796058}" type="pres">
      <dgm:prSet presAssocID="{9D657203-8886-4B64-8E46-F798952B7BA9}" presName="linear" presStyleCnt="0">
        <dgm:presLayoutVars>
          <dgm:animLvl val="lvl"/>
          <dgm:resizeHandles val="exact"/>
        </dgm:presLayoutVars>
      </dgm:prSet>
      <dgm:spPr/>
      <dgm:t>
        <a:bodyPr/>
        <a:lstStyle/>
        <a:p>
          <a:endParaRPr lang="ru-RU"/>
        </a:p>
      </dgm:t>
    </dgm:pt>
    <dgm:pt modelId="{32B93163-2A45-413F-9793-31EF9B4FD509}" type="pres">
      <dgm:prSet presAssocID="{5E944FE3-1BA1-42EF-943D-ED146D48FE45}" presName="parentText" presStyleLbl="node1" presStyleIdx="0" presStyleCnt="1">
        <dgm:presLayoutVars>
          <dgm:chMax val="0"/>
          <dgm:bulletEnabled val="1"/>
        </dgm:presLayoutVars>
      </dgm:prSet>
      <dgm:spPr/>
      <dgm:t>
        <a:bodyPr/>
        <a:lstStyle/>
        <a:p>
          <a:endParaRPr lang="ru-RU"/>
        </a:p>
      </dgm:t>
    </dgm:pt>
  </dgm:ptLst>
  <dgm:cxnLst>
    <dgm:cxn modelId="{6BFD8551-0506-417D-94BA-5E8D8D5CE250}" srcId="{9D657203-8886-4B64-8E46-F798952B7BA9}" destId="{5E944FE3-1BA1-42EF-943D-ED146D48FE45}" srcOrd="0" destOrd="0" parTransId="{37409E10-C618-4F55-B3F9-CAE5DB82AB8B}" sibTransId="{A990523F-E3B6-403C-A2EE-F05CE4D73B3B}"/>
    <dgm:cxn modelId="{A8954F18-C33C-4E58-AC56-C2985E50C66B}" type="presOf" srcId="{5E944FE3-1BA1-42EF-943D-ED146D48FE45}" destId="{32B93163-2A45-413F-9793-31EF9B4FD509}" srcOrd="0" destOrd="0" presId="urn:microsoft.com/office/officeart/2005/8/layout/vList2"/>
    <dgm:cxn modelId="{0B726D9D-739F-428E-A375-F41D995A054A}" type="presOf" srcId="{9D657203-8886-4B64-8E46-F798952B7BA9}" destId="{A2030458-AAF3-4C1C-918A-2D2B8F796058}" srcOrd="0" destOrd="0" presId="urn:microsoft.com/office/officeart/2005/8/layout/vList2"/>
    <dgm:cxn modelId="{7CF02356-C65C-4197-A74A-51E4397FAC72}" type="presParOf" srcId="{A2030458-AAF3-4C1C-918A-2D2B8F796058}" destId="{32B93163-2A45-413F-9793-31EF9B4FD509}"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ADD7FC-FA03-4947-B47F-FD8BED8FB564}" type="doc">
      <dgm:prSet loTypeId="urn:microsoft.com/office/officeart/2005/8/layout/list1" loCatId="list" qsTypeId="urn:microsoft.com/office/officeart/2005/8/quickstyle/3d7" qsCatId="3D" csTypeId="urn:microsoft.com/office/officeart/2005/8/colors/accent1_2" csCatId="accent1" phldr="1"/>
      <dgm:spPr/>
      <dgm:t>
        <a:bodyPr/>
        <a:lstStyle/>
        <a:p>
          <a:endParaRPr lang="ru-RU"/>
        </a:p>
      </dgm:t>
    </dgm:pt>
    <dgm:pt modelId="{DDA364A1-1E47-43C3-BD40-5460B2F8BD52}">
      <dgm:prSet/>
      <dgm:spPr/>
      <dgm:t>
        <a:bodyPr/>
        <a:lstStyle/>
        <a:p>
          <a:pPr algn="ctr" rtl="0"/>
          <a:r>
            <a:rPr lang="ru-RU" dirty="0" smtClean="0"/>
            <a:t>Административная</a:t>
          </a:r>
          <a:endParaRPr lang="ru-RU" dirty="0"/>
        </a:p>
      </dgm:t>
    </dgm:pt>
    <dgm:pt modelId="{616925FF-D6A9-4725-8A35-D3FDEC6F9A29}" type="parTrans" cxnId="{81CAF53B-8F0E-475B-A938-05F3E8F775FA}">
      <dgm:prSet/>
      <dgm:spPr/>
      <dgm:t>
        <a:bodyPr/>
        <a:lstStyle/>
        <a:p>
          <a:pPr algn="ctr"/>
          <a:endParaRPr lang="ru-RU"/>
        </a:p>
      </dgm:t>
    </dgm:pt>
    <dgm:pt modelId="{46B60477-998B-4926-8A68-B2C5AC2418EC}" type="sibTrans" cxnId="{81CAF53B-8F0E-475B-A938-05F3E8F775FA}">
      <dgm:prSet/>
      <dgm:spPr/>
      <dgm:t>
        <a:bodyPr/>
        <a:lstStyle/>
        <a:p>
          <a:pPr algn="ctr"/>
          <a:endParaRPr lang="ru-RU"/>
        </a:p>
      </dgm:t>
    </dgm:pt>
    <dgm:pt modelId="{406F8BDA-B6A4-4BE7-B80B-444BEB029F16}">
      <dgm:prSet/>
      <dgm:spPr/>
      <dgm:t>
        <a:bodyPr/>
        <a:lstStyle/>
        <a:p>
          <a:pPr algn="ctr" rtl="0"/>
          <a:r>
            <a:rPr lang="ru-RU" dirty="0" smtClean="0"/>
            <a:t>Гражданско-правовая</a:t>
          </a:r>
        </a:p>
      </dgm:t>
    </dgm:pt>
    <dgm:pt modelId="{8B4EA4CE-88A3-451A-AE53-B6FCD7AC0692}" type="parTrans" cxnId="{DA8D2D0D-63CD-45DB-98B8-A7F2292F95B9}">
      <dgm:prSet/>
      <dgm:spPr/>
      <dgm:t>
        <a:bodyPr/>
        <a:lstStyle/>
        <a:p>
          <a:pPr algn="ctr"/>
          <a:endParaRPr lang="ru-RU"/>
        </a:p>
      </dgm:t>
    </dgm:pt>
    <dgm:pt modelId="{6CFCDA43-F28C-4EE1-83B7-AF7DEEC2AC03}" type="sibTrans" cxnId="{DA8D2D0D-63CD-45DB-98B8-A7F2292F95B9}">
      <dgm:prSet/>
      <dgm:spPr/>
      <dgm:t>
        <a:bodyPr/>
        <a:lstStyle/>
        <a:p>
          <a:pPr algn="ctr"/>
          <a:endParaRPr lang="ru-RU"/>
        </a:p>
      </dgm:t>
    </dgm:pt>
    <dgm:pt modelId="{86C4A6DE-8516-46CB-BB68-CED72115F1A2}">
      <dgm:prSet/>
      <dgm:spPr/>
      <dgm:t>
        <a:bodyPr/>
        <a:lstStyle/>
        <a:p>
          <a:pPr algn="ctr" rtl="0"/>
          <a:r>
            <a:rPr lang="ru-RU" dirty="0" smtClean="0"/>
            <a:t>Дисциплинарная</a:t>
          </a:r>
        </a:p>
      </dgm:t>
    </dgm:pt>
    <dgm:pt modelId="{119ADEB9-529F-4455-B78D-DEA2E8CA02E1}" type="parTrans" cxnId="{C0B8EC67-8CD1-400A-884F-4A51075E76DB}">
      <dgm:prSet/>
      <dgm:spPr/>
      <dgm:t>
        <a:bodyPr/>
        <a:lstStyle/>
        <a:p>
          <a:endParaRPr lang="ru-RU"/>
        </a:p>
      </dgm:t>
    </dgm:pt>
    <dgm:pt modelId="{2775E93B-9B27-4F52-A9CF-A3869560FC97}" type="sibTrans" cxnId="{C0B8EC67-8CD1-400A-884F-4A51075E76DB}">
      <dgm:prSet/>
      <dgm:spPr/>
      <dgm:t>
        <a:bodyPr/>
        <a:lstStyle/>
        <a:p>
          <a:endParaRPr lang="ru-RU"/>
        </a:p>
      </dgm:t>
    </dgm:pt>
    <dgm:pt modelId="{717D927C-A0C0-4986-A837-D071D50C17CD}">
      <dgm:prSet/>
      <dgm:spPr/>
      <dgm:t>
        <a:bodyPr/>
        <a:lstStyle/>
        <a:p>
          <a:pPr algn="ctr" rtl="0"/>
          <a:r>
            <a:rPr lang="ru-RU" dirty="0" smtClean="0"/>
            <a:t>Уголовная</a:t>
          </a:r>
          <a:endParaRPr lang="ru-RU" dirty="0"/>
        </a:p>
      </dgm:t>
    </dgm:pt>
    <dgm:pt modelId="{DDF3DD03-2BAA-4048-9095-880A2163849A}" type="sibTrans" cxnId="{A3F3F97A-D60B-47D1-83B0-C47931965D6C}">
      <dgm:prSet/>
      <dgm:spPr/>
      <dgm:t>
        <a:bodyPr/>
        <a:lstStyle/>
        <a:p>
          <a:pPr algn="ctr"/>
          <a:endParaRPr lang="ru-RU"/>
        </a:p>
      </dgm:t>
    </dgm:pt>
    <dgm:pt modelId="{DB296220-E0D1-44BF-A7BE-5F2E1DB1E770}" type="parTrans" cxnId="{A3F3F97A-D60B-47D1-83B0-C47931965D6C}">
      <dgm:prSet/>
      <dgm:spPr/>
      <dgm:t>
        <a:bodyPr/>
        <a:lstStyle/>
        <a:p>
          <a:pPr algn="ctr"/>
          <a:endParaRPr lang="ru-RU"/>
        </a:p>
      </dgm:t>
    </dgm:pt>
    <dgm:pt modelId="{51842F1C-958D-40F7-82CF-87BCABA362F1}" type="pres">
      <dgm:prSet presAssocID="{7AADD7FC-FA03-4947-B47F-FD8BED8FB564}" presName="linear" presStyleCnt="0">
        <dgm:presLayoutVars>
          <dgm:dir/>
          <dgm:animLvl val="lvl"/>
          <dgm:resizeHandles val="exact"/>
        </dgm:presLayoutVars>
      </dgm:prSet>
      <dgm:spPr/>
      <dgm:t>
        <a:bodyPr/>
        <a:lstStyle/>
        <a:p>
          <a:endParaRPr lang="ru-RU"/>
        </a:p>
      </dgm:t>
    </dgm:pt>
    <dgm:pt modelId="{FBCD27B9-C96A-4590-BAF2-372DECCE563D}" type="pres">
      <dgm:prSet presAssocID="{717D927C-A0C0-4986-A837-D071D50C17CD}" presName="parentLin" presStyleCnt="0"/>
      <dgm:spPr/>
      <dgm:t>
        <a:bodyPr/>
        <a:lstStyle/>
        <a:p>
          <a:endParaRPr lang="ru-RU"/>
        </a:p>
      </dgm:t>
    </dgm:pt>
    <dgm:pt modelId="{53DC242D-D313-4C60-BC13-A62307A5CBA2}" type="pres">
      <dgm:prSet presAssocID="{717D927C-A0C0-4986-A837-D071D50C17CD}" presName="parentLeftMargin" presStyleLbl="node1" presStyleIdx="0" presStyleCnt="4"/>
      <dgm:spPr/>
      <dgm:t>
        <a:bodyPr/>
        <a:lstStyle/>
        <a:p>
          <a:endParaRPr lang="ru-RU"/>
        </a:p>
      </dgm:t>
    </dgm:pt>
    <dgm:pt modelId="{E4C9918C-D53B-4900-A40A-198ADC57EFB0}" type="pres">
      <dgm:prSet presAssocID="{717D927C-A0C0-4986-A837-D071D50C17CD}" presName="parentText" presStyleLbl="node1" presStyleIdx="0" presStyleCnt="4" custLinFactY="200000" custLinFactNeighborX="-4336" custLinFactNeighborY="275531">
        <dgm:presLayoutVars>
          <dgm:chMax val="0"/>
          <dgm:bulletEnabled val="1"/>
        </dgm:presLayoutVars>
      </dgm:prSet>
      <dgm:spPr/>
      <dgm:t>
        <a:bodyPr/>
        <a:lstStyle/>
        <a:p>
          <a:endParaRPr lang="ru-RU"/>
        </a:p>
      </dgm:t>
    </dgm:pt>
    <dgm:pt modelId="{15131E98-3CA6-413B-9C23-AFBE2A88B8D5}" type="pres">
      <dgm:prSet presAssocID="{717D927C-A0C0-4986-A837-D071D50C17CD}" presName="negativeSpace" presStyleCnt="0"/>
      <dgm:spPr/>
      <dgm:t>
        <a:bodyPr/>
        <a:lstStyle/>
        <a:p>
          <a:endParaRPr lang="ru-RU"/>
        </a:p>
      </dgm:t>
    </dgm:pt>
    <dgm:pt modelId="{D07B57E2-A358-4FE4-B179-A5A5283CBD1C}" type="pres">
      <dgm:prSet presAssocID="{717D927C-A0C0-4986-A837-D071D50C17CD}" presName="childText" presStyleLbl="conFgAcc1" presStyleIdx="0" presStyleCnt="4">
        <dgm:presLayoutVars>
          <dgm:bulletEnabled val="1"/>
        </dgm:presLayoutVars>
      </dgm:prSet>
      <dgm:spPr/>
      <dgm:t>
        <a:bodyPr/>
        <a:lstStyle/>
        <a:p>
          <a:endParaRPr lang="ru-RU"/>
        </a:p>
      </dgm:t>
    </dgm:pt>
    <dgm:pt modelId="{A09E3AE2-BC22-4C4B-ACAB-11154782464E}" type="pres">
      <dgm:prSet presAssocID="{DDF3DD03-2BAA-4048-9095-880A2163849A}" presName="spaceBetweenRectangles" presStyleCnt="0"/>
      <dgm:spPr/>
      <dgm:t>
        <a:bodyPr/>
        <a:lstStyle/>
        <a:p>
          <a:endParaRPr lang="ru-RU"/>
        </a:p>
      </dgm:t>
    </dgm:pt>
    <dgm:pt modelId="{7B15C687-D3E4-4E2B-AE16-7154CB0EB4AD}" type="pres">
      <dgm:prSet presAssocID="{DDA364A1-1E47-43C3-BD40-5460B2F8BD52}" presName="parentLin" presStyleCnt="0"/>
      <dgm:spPr/>
      <dgm:t>
        <a:bodyPr/>
        <a:lstStyle/>
        <a:p>
          <a:endParaRPr lang="ru-RU"/>
        </a:p>
      </dgm:t>
    </dgm:pt>
    <dgm:pt modelId="{6C30820F-72AD-4E72-A9D1-B83A730360E2}" type="pres">
      <dgm:prSet presAssocID="{DDA364A1-1E47-43C3-BD40-5460B2F8BD52}" presName="parentLeftMargin" presStyleLbl="node1" presStyleIdx="0" presStyleCnt="4"/>
      <dgm:spPr/>
      <dgm:t>
        <a:bodyPr/>
        <a:lstStyle/>
        <a:p>
          <a:endParaRPr lang="ru-RU"/>
        </a:p>
      </dgm:t>
    </dgm:pt>
    <dgm:pt modelId="{16FBA915-B862-4B6C-BB32-8C541E878BA6}" type="pres">
      <dgm:prSet presAssocID="{DDA364A1-1E47-43C3-BD40-5460B2F8BD52}" presName="parentText" presStyleLbl="node1" presStyleIdx="1" presStyleCnt="4">
        <dgm:presLayoutVars>
          <dgm:chMax val="0"/>
          <dgm:bulletEnabled val="1"/>
        </dgm:presLayoutVars>
      </dgm:prSet>
      <dgm:spPr/>
      <dgm:t>
        <a:bodyPr/>
        <a:lstStyle/>
        <a:p>
          <a:endParaRPr lang="ru-RU"/>
        </a:p>
      </dgm:t>
    </dgm:pt>
    <dgm:pt modelId="{3C1AF20F-AAC6-4B07-BEEE-7D03BA8DC8B0}" type="pres">
      <dgm:prSet presAssocID="{DDA364A1-1E47-43C3-BD40-5460B2F8BD52}" presName="negativeSpace" presStyleCnt="0"/>
      <dgm:spPr/>
      <dgm:t>
        <a:bodyPr/>
        <a:lstStyle/>
        <a:p>
          <a:endParaRPr lang="ru-RU"/>
        </a:p>
      </dgm:t>
    </dgm:pt>
    <dgm:pt modelId="{65B27D1E-85A8-43D2-AF41-755DFB3DB03A}" type="pres">
      <dgm:prSet presAssocID="{DDA364A1-1E47-43C3-BD40-5460B2F8BD52}" presName="childText" presStyleLbl="conFgAcc1" presStyleIdx="1" presStyleCnt="4">
        <dgm:presLayoutVars>
          <dgm:bulletEnabled val="1"/>
        </dgm:presLayoutVars>
      </dgm:prSet>
      <dgm:spPr/>
      <dgm:t>
        <a:bodyPr/>
        <a:lstStyle/>
        <a:p>
          <a:endParaRPr lang="ru-RU"/>
        </a:p>
      </dgm:t>
    </dgm:pt>
    <dgm:pt modelId="{44D390A7-4DE0-4F53-BCDA-1D6416FBA099}" type="pres">
      <dgm:prSet presAssocID="{46B60477-998B-4926-8A68-B2C5AC2418EC}" presName="spaceBetweenRectangles" presStyleCnt="0"/>
      <dgm:spPr/>
      <dgm:t>
        <a:bodyPr/>
        <a:lstStyle/>
        <a:p>
          <a:endParaRPr lang="ru-RU"/>
        </a:p>
      </dgm:t>
    </dgm:pt>
    <dgm:pt modelId="{EE317B95-09B9-4DFD-8C16-3A363AD97231}" type="pres">
      <dgm:prSet presAssocID="{406F8BDA-B6A4-4BE7-B80B-444BEB029F16}" presName="parentLin" presStyleCnt="0"/>
      <dgm:spPr/>
      <dgm:t>
        <a:bodyPr/>
        <a:lstStyle/>
        <a:p>
          <a:endParaRPr lang="ru-RU"/>
        </a:p>
      </dgm:t>
    </dgm:pt>
    <dgm:pt modelId="{2A7B6739-1C19-4D81-8C62-D671CD4D80AC}" type="pres">
      <dgm:prSet presAssocID="{406F8BDA-B6A4-4BE7-B80B-444BEB029F16}" presName="parentLeftMargin" presStyleLbl="node1" presStyleIdx="1" presStyleCnt="4"/>
      <dgm:spPr/>
      <dgm:t>
        <a:bodyPr/>
        <a:lstStyle/>
        <a:p>
          <a:endParaRPr lang="ru-RU"/>
        </a:p>
      </dgm:t>
    </dgm:pt>
    <dgm:pt modelId="{FD7A38BF-E8B0-49DD-8E08-23BC64B9BB65}" type="pres">
      <dgm:prSet presAssocID="{406F8BDA-B6A4-4BE7-B80B-444BEB029F16}" presName="parentText" presStyleLbl="node1" presStyleIdx="2" presStyleCnt="4">
        <dgm:presLayoutVars>
          <dgm:chMax val="0"/>
          <dgm:bulletEnabled val="1"/>
        </dgm:presLayoutVars>
      </dgm:prSet>
      <dgm:spPr/>
      <dgm:t>
        <a:bodyPr/>
        <a:lstStyle/>
        <a:p>
          <a:endParaRPr lang="ru-RU"/>
        </a:p>
      </dgm:t>
    </dgm:pt>
    <dgm:pt modelId="{E66A121A-F082-4204-A90D-69D348C30FBE}" type="pres">
      <dgm:prSet presAssocID="{406F8BDA-B6A4-4BE7-B80B-444BEB029F16}" presName="negativeSpace" presStyleCnt="0"/>
      <dgm:spPr/>
      <dgm:t>
        <a:bodyPr/>
        <a:lstStyle/>
        <a:p>
          <a:endParaRPr lang="ru-RU"/>
        </a:p>
      </dgm:t>
    </dgm:pt>
    <dgm:pt modelId="{10E85537-51F6-4D41-8C9D-09E1B15FFE0A}" type="pres">
      <dgm:prSet presAssocID="{406F8BDA-B6A4-4BE7-B80B-444BEB029F16}" presName="childText" presStyleLbl="conFgAcc1" presStyleIdx="2" presStyleCnt="4">
        <dgm:presLayoutVars>
          <dgm:bulletEnabled val="1"/>
        </dgm:presLayoutVars>
      </dgm:prSet>
      <dgm:spPr/>
      <dgm:t>
        <a:bodyPr/>
        <a:lstStyle/>
        <a:p>
          <a:endParaRPr lang="ru-RU"/>
        </a:p>
      </dgm:t>
    </dgm:pt>
    <dgm:pt modelId="{1A3F757B-FDBC-413B-8B10-5380FFE59C2C}" type="pres">
      <dgm:prSet presAssocID="{6CFCDA43-F28C-4EE1-83B7-AF7DEEC2AC03}" presName="spaceBetweenRectangles" presStyleCnt="0"/>
      <dgm:spPr/>
      <dgm:t>
        <a:bodyPr/>
        <a:lstStyle/>
        <a:p>
          <a:endParaRPr lang="ru-RU"/>
        </a:p>
      </dgm:t>
    </dgm:pt>
    <dgm:pt modelId="{BD603E54-C766-4CA3-8E4E-813EC6FF9B8C}" type="pres">
      <dgm:prSet presAssocID="{86C4A6DE-8516-46CB-BB68-CED72115F1A2}" presName="parentLin" presStyleCnt="0"/>
      <dgm:spPr/>
      <dgm:t>
        <a:bodyPr/>
        <a:lstStyle/>
        <a:p>
          <a:endParaRPr lang="ru-RU"/>
        </a:p>
      </dgm:t>
    </dgm:pt>
    <dgm:pt modelId="{B9C67F1A-7C2F-40C8-9A6B-3C36F9ABCDCB}" type="pres">
      <dgm:prSet presAssocID="{86C4A6DE-8516-46CB-BB68-CED72115F1A2}" presName="parentLeftMargin" presStyleLbl="node1" presStyleIdx="2" presStyleCnt="4"/>
      <dgm:spPr/>
      <dgm:t>
        <a:bodyPr/>
        <a:lstStyle/>
        <a:p>
          <a:endParaRPr lang="ru-RU"/>
        </a:p>
      </dgm:t>
    </dgm:pt>
    <dgm:pt modelId="{87D68757-7111-42EB-BE11-572B547E0405}" type="pres">
      <dgm:prSet presAssocID="{86C4A6DE-8516-46CB-BB68-CED72115F1A2}" presName="parentText" presStyleLbl="node1" presStyleIdx="3" presStyleCnt="4" custLinFactY="-200000" custLinFactNeighborX="33930" custLinFactNeighborY="-259762">
        <dgm:presLayoutVars>
          <dgm:chMax val="0"/>
          <dgm:bulletEnabled val="1"/>
        </dgm:presLayoutVars>
      </dgm:prSet>
      <dgm:spPr/>
      <dgm:t>
        <a:bodyPr/>
        <a:lstStyle/>
        <a:p>
          <a:endParaRPr lang="ru-RU"/>
        </a:p>
      </dgm:t>
    </dgm:pt>
    <dgm:pt modelId="{0FE84542-1198-442C-A126-4A1A0934BEFB}" type="pres">
      <dgm:prSet presAssocID="{86C4A6DE-8516-46CB-BB68-CED72115F1A2}" presName="negativeSpace" presStyleCnt="0"/>
      <dgm:spPr/>
      <dgm:t>
        <a:bodyPr/>
        <a:lstStyle/>
        <a:p>
          <a:endParaRPr lang="ru-RU"/>
        </a:p>
      </dgm:t>
    </dgm:pt>
    <dgm:pt modelId="{32CC7667-0376-477A-8165-BF9BEB3977DF}" type="pres">
      <dgm:prSet presAssocID="{86C4A6DE-8516-46CB-BB68-CED72115F1A2}" presName="childText" presStyleLbl="conFgAcc1" presStyleIdx="3" presStyleCnt="4">
        <dgm:presLayoutVars>
          <dgm:bulletEnabled val="1"/>
        </dgm:presLayoutVars>
      </dgm:prSet>
      <dgm:spPr/>
      <dgm:t>
        <a:bodyPr/>
        <a:lstStyle/>
        <a:p>
          <a:endParaRPr lang="ru-RU"/>
        </a:p>
      </dgm:t>
    </dgm:pt>
  </dgm:ptLst>
  <dgm:cxnLst>
    <dgm:cxn modelId="{A3F3F97A-D60B-47D1-83B0-C47931965D6C}" srcId="{7AADD7FC-FA03-4947-B47F-FD8BED8FB564}" destId="{717D927C-A0C0-4986-A837-D071D50C17CD}" srcOrd="0" destOrd="0" parTransId="{DB296220-E0D1-44BF-A7BE-5F2E1DB1E770}" sibTransId="{DDF3DD03-2BAA-4048-9095-880A2163849A}"/>
    <dgm:cxn modelId="{81CAF53B-8F0E-475B-A938-05F3E8F775FA}" srcId="{7AADD7FC-FA03-4947-B47F-FD8BED8FB564}" destId="{DDA364A1-1E47-43C3-BD40-5460B2F8BD52}" srcOrd="1" destOrd="0" parTransId="{616925FF-D6A9-4725-8A35-D3FDEC6F9A29}" sibTransId="{46B60477-998B-4926-8A68-B2C5AC2418EC}"/>
    <dgm:cxn modelId="{1864D45E-9F95-4CA9-9D9C-1F3849A9CD35}" type="presOf" srcId="{717D927C-A0C0-4986-A837-D071D50C17CD}" destId="{E4C9918C-D53B-4900-A40A-198ADC57EFB0}" srcOrd="1" destOrd="0" presId="urn:microsoft.com/office/officeart/2005/8/layout/list1"/>
    <dgm:cxn modelId="{DA8D2D0D-63CD-45DB-98B8-A7F2292F95B9}" srcId="{7AADD7FC-FA03-4947-B47F-FD8BED8FB564}" destId="{406F8BDA-B6A4-4BE7-B80B-444BEB029F16}" srcOrd="2" destOrd="0" parTransId="{8B4EA4CE-88A3-451A-AE53-B6FCD7AC0692}" sibTransId="{6CFCDA43-F28C-4EE1-83B7-AF7DEEC2AC03}"/>
    <dgm:cxn modelId="{52C0BB10-240A-470D-B4E1-982814E29251}" type="presOf" srcId="{DDA364A1-1E47-43C3-BD40-5460B2F8BD52}" destId="{6C30820F-72AD-4E72-A9D1-B83A730360E2}" srcOrd="0" destOrd="0" presId="urn:microsoft.com/office/officeart/2005/8/layout/list1"/>
    <dgm:cxn modelId="{56F5C9AD-8DDE-4D95-9621-1F4E7F5D814E}" type="presOf" srcId="{717D927C-A0C0-4986-A837-D071D50C17CD}" destId="{53DC242D-D313-4C60-BC13-A62307A5CBA2}" srcOrd="0" destOrd="0" presId="urn:microsoft.com/office/officeart/2005/8/layout/list1"/>
    <dgm:cxn modelId="{C80726FE-02C3-4DA9-B762-ED0A19F789E2}" type="presOf" srcId="{86C4A6DE-8516-46CB-BB68-CED72115F1A2}" destId="{87D68757-7111-42EB-BE11-572B547E0405}" srcOrd="1" destOrd="0" presId="urn:microsoft.com/office/officeart/2005/8/layout/list1"/>
    <dgm:cxn modelId="{C09E25B0-8D57-462D-8A2C-C7AE2915D4B3}" type="presOf" srcId="{406F8BDA-B6A4-4BE7-B80B-444BEB029F16}" destId="{2A7B6739-1C19-4D81-8C62-D671CD4D80AC}" srcOrd="0" destOrd="0" presId="urn:microsoft.com/office/officeart/2005/8/layout/list1"/>
    <dgm:cxn modelId="{1DF04B6D-18EC-4267-9842-91FEFFB24189}" type="presOf" srcId="{86C4A6DE-8516-46CB-BB68-CED72115F1A2}" destId="{B9C67F1A-7C2F-40C8-9A6B-3C36F9ABCDCB}" srcOrd="0" destOrd="0" presId="urn:microsoft.com/office/officeart/2005/8/layout/list1"/>
    <dgm:cxn modelId="{FCEB0E9D-D460-484C-8BF0-AC679D1C2DB4}" type="presOf" srcId="{7AADD7FC-FA03-4947-B47F-FD8BED8FB564}" destId="{51842F1C-958D-40F7-82CF-87BCABA362F1}" srcOrd="0" destOrd="0" presId="urn:microsoft.com/office/officeart/2005/8/layout/list1"/>
    <dgm:cxn modelId="{C0B8EC67-8CD1-400A-884F-4A51075E76DB}" srcId="{7AADD7FC-FA03-4947-B47F-FD8BED8FB564}" destId="{86C4A6DE-8516-46CB-BB68-CED72115F1A2}" srcOrd="3" destOrd="0" parTransId="{119ADEB9-529F-4455-B78D-DEA2E8CA02E1}" sibTransId="{2775E93B-9B27-4F52-A9CF-A3869560FC97}"/>
    <dgm:cxn modelId="{EF877A94-4AAE-4F89-9EA6-A8D81B694929}" type="presOf" srcId="{DDA364A1-1E47-43C3-BD40-5460B2F8BD52}" destId="{16FBA915-B862-4B6C-BB32-8C541E878BA6}" srcOrd="1" destOrd="0" presId="urn:microsoft.com/office/officeart/2005/8/layout/list1"/>
    <dgm:cxn modelId="{1BB75C43-BBE7-4A89-A09F-B2E00507D872}" type="presOf" srcId="{406F8BDA-B6A4-4BE7-B80B-444BEB029F16}" destId="{FD7A38BF-E8B0-49DD-8E08-23BC64B9BB65}" srcOrd="1" destOrd="0" presId="urn:microsoft.com/office/officeart/2005/8/layout/list1"/>
    <dgm:cxn modelId="{6D1C8952-2C84-4201-AFB7-4DBFB69D6D42}" type="presParOf" srcId="{51842F1C-958D-40F7-82CF-87BCABA362F1}" destId="{FBCD27B9-C96A-4590-BAF2-372DECCE563D}" srcOrd="0" destOrd="0" presId="urn:microsoft.com/office/officeart/2005/8/layout/list1"/>
    <dgm:cxn modelId="{0AAA024A-ECB1-47F0-AB7C-4403AC141E68}" type="presParOf" srcId="{FBCD27B9-C96A-4590-BAF2-372DECCE563D}" destId="{53DC242D-D313-4C60-BC13-A62307A5CBA2}" srcOrd="0" destOrd="0" presId="urn:microsoft.com/office/officeart/2005/8/layout/list1"/>
    <dgm:cxn modelId="{F3C1E7CD-1EE4-44D8-9FF6-C51BAAD78AA7}" type="presParOf" srcId="{FBCD27B9-C96A-4590-BAF2-372DECCE563D}" destId="{E4C9918C-D53B-4900-A40A-198ADC57EFB0}" srcOrd="1" destOrd="0" presId="urn:microsoft.com/office/officeart/2005/8/layout/list1"/>
    <dgm:cxn modelId="{39622776-F023-4324-AC24-DC6AA72EBFBD}" type="presParOf" srcId="{51842F1C-958D-40F7-82CF-87BCABA362F1}" destId="{15131E98-3CA6-413B-9C23-AFBE2A88B8D5}" srcOrd="1" destOrd="0" presId="urn:microsoft.com/office/officeart/2005/8/layout/list1"/>
    <dgm:cxn modelId="{446736AC-E6DE-4440-8843-D85A5BE9F9FD}" type="presParOf" srcId="{51842F1C-958D-40F7-82CF-87BCABA362F1}" destId="{D07B57E2-A358-4FE4-B179-A5A5283CBD1C}" srcOrd="2" destOrd="0" presId="urn:microsoft.com/office/officeart/2005/8/layout/list1"/>
    <dgm:cxn modelId="{C25F251B-AC37-48C2-AB1D-888818C08494}" type="presParOf" srcId="{51842F1C-958D-40F7-82CF-87BCABA362F1}" destId="{A09E3AE2-BC22-4C4B-ACAB-11154782464E}" srcOrd="3" destOrd="0" presId="urn:microsoft.com/office/officeart/2005/8/layout/list1"/>
    <dgm:cxn modelId="{A55B37CC-A7F4-4B0A-A797-C07AA675D412}" type="presParOf" srcId="{51842F1C-958D-40F7-82CF-87BCABA362F1}" destId="{7B15C687-D3E4-4E2B-AE16-7154CB0EB4AD}" srcOrd="4" destOrd="0" presId="urn:microsoft.com/office/officeart/2005/8/layout/list1"/>
    <dgm:cxn modelId="{60557EA7-5384-41C6-954C-09092899405D}" type="presParOf" srcId="{7B15C687-D3E4-4E2B-AE16-7154CB0EB4AD}" destId="{6C30820F-72AD-4E72-A9D1-B83A730360E2}" srcOrd="0" destOrd="0" presId="urn:microsoft.com/office/officeart/2005/8/layout/list1"/>
    <dgm:cxn modelId="{006FD28C-495D-4250-826E-91DB4F9A65EA}" type="presParOf" srcId="{7B15C687-D3E4-4E2B-AE16-7154CB0EB4AD}" destId="{16FBA915-B862-4B6C-BB32-8C541E878BA6}" srcOrd="1" destOrd="0" presId="urn:microsoft.com/office/officeart/2005/8/layout/list1"/>
    <dgm:cxn modelId="{E6A62EBE-E62A-49A2-B566-BA4C6D46FEEB}" type="presParOf" srcId="{51842F1C-958D-40F7-82CF-87BCABA362F1}" destId="{3C1AF20F-AAC6-4B07-BEEE-7D03BA8DC8B0}" srcOrd="5" destOrd="0" presId="urn:microsoft.com/office/officeart/2005/8/layout/list1"/>
    <dgm:cxn modelId="{4F3F3C79-F247-4904-8E17-B87917FF69BF}" type="presParOf" srcId="{51842F1C-958D-40F7-82CF-87BCABA362F1}" destId="{65B27D1E-85A8-43D2-AF41-755DFB3DB03A}" srcOrd="6" destOrd="0" presId="urn:microsoft.com/office/officeart/2005/8/layout/list1"/>
    <dgm:cxn modelId="{6D212B0C-1999-42E2-99FE-62C0C30992B9}" type="presParOf" srcId="{51842F1C-958D-40F7-82CF-87BCABA362F1}" destId="{44D390A7-4DE0-4F53-BCDA-1D6416FBA099}" srcOrd="7" destOrd="0" presId="urn:microsoft.com/office/officeart/2005/8/layout/list1"/>
    <dgm:cxn modelId="{4EAA3B59-E74F-4825-9380-8A841DAC7F6C}" type="presParOf" srcId="{51842F1C-958D-40F7-82CF-87BCABA362F1}" destId="{EE317B95-09B9-4DFD-8C16-3A363AD97231}" srcOrd="8" destOrd="0" presId="urn:microsoft.com/office/officeart/2005/8/layout/list1"/>
    <dgm:cxn modelId="{19E0A7A9-DAD8-47B5-81B3-22C066D89E84}" type="presParOf" srcId="{EE317B95-09B9-4DFD-8C16-3A363AD97231}" destId="{2A7B6739-1C19-4D81-8C62-D671CD4D80AC}" srcOrd="0" destOrd="0" presId="urn:microsoft.com/office/officeart/2005/8/layout/list1"/>
    <dgm:cxn modelId="{13D71CDA-E687-4B5B-9AAC-8A8E960E4F7E}" type="presParOf" srcId="{EE317B95-09B9-4DFD-8C16-3A363AD97231}" destId="{FD7A38BF-E8B0-49DD-8E08-23BC64B9BB65}" srcOrd="1" destOrd="0" presId="urn:microsoft.com/office/officeart/2005/8/layout/list1"/>
    <dgm:cxn modelId="{F3BF893F-B944-4261-9E2F-D81AD6C1FCE3}" type="presParOf" srcId="{51842F1C-958D-40F7-82CF-87BCABA362F1}" destId="{E66A121A-F082-4204-A90D-69D348C30FBE}" srcOrd="9" destOrd="0" presId="urn:microsoft.com/office/officeart/2005/8/layout/list1"/>
    <dgm:cxn modelId="{33BC1CFA-BD23-4BD9-9B79-FD251AFA434D}" type="presParOf" srcId="{51842F1C-958D-40F7-82CF-87BCABA362F1}" destId="{10E85537-51F6-4D41-8C9D-09E1B15FFE0A}" srcOrd="10" destOrd="0" presId="urn:microsoft.com/office/officeart/2005/8/layout/list1"/>
    <dgm:cxn modelId="{50DE15C3-C983-4D04-ACE5-2E55FA20B756}" type="presParOf" srcId="{51842F1C-958D-40F7-82CF-87BCABA362F1}" destId="{1A3F757B-FDBC-413B-8B10-5380FFE59C2C}" srcOrd="11" destOrd="0" presId="urn:microsoft.com/office/officeart/2005/8/layout/list1"/>
    <dgm:cxn modelId="{66796AE6-AFFE-4224-87E8-DD242D17E133}" type="presParOf" srcId="{51842F1C-958D-40F7-82CF-87BCABA362F1}" destId="{BD603E54-C766-4CA3-8E4E-813EC6FF9B8C}" srcOrd="12" destOrd="0" presId="urn:microsoft.com/office/officeart/2005/8/layout/list1"/>
    <dgm:cxn modelId="{B2792468-294A-43B4-899A-3D523611BCB1}" type="presParOf" srcId="{BD603E54-C766-4CA3-8E4E-813EC6FF9B8C}" destId="{B9C67F1A-7C2F-40C8-9A6B-3C36F9ABCDCB}" srcOrd="0" destOrd="0" presId="urn:microsoft.com/office/officeart/2005/8/layout/list1"/>
    <dgm:cxn modelId="{4EF2C852-CAA4-49AB-A7CF-3F4E428DF70F}" type="presParOf" srcId="{BD603E54-C766-4CA3-8E4E-813EC6FF9B8C}" destId="{87D68757-7111-42EB-BE11-572B547E0405}" srcOrd="1" destOrd="0" presId="urn:microsoft.com/office/officeart/2005/8/layout/list1"/>
    <dgm:cxn modelId="{3DC669BA-3AC9-4656-8241-ED36910B3AB3}" type="presParOf" srcId="{51842F1C-958D-40F7-82CF-87BCABA362F1}" destId="{0FE84542-1198-442C-A126-4A1A0934BEFB}" srcOrd="13" destOrd="0" presId="urn:microsoft.com/office/officeart/2005/8/layout/list1"/>
    <dgm:cxn modelId="{58549569-30F0-40CC-BA56-594B7A3FC382}" type="presParOf" srcId="{51842F1C-958D-40F7-82CF-87BCABA362F1}" destId="{32CC7667-0376-477A-8165-BF9BEB3977DF}" srcOrd="14" destOrd="0" presId="urn:microsoft.com/office/officeart/2005/8/layout/lis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37C3F7-5EB7-4E8B-ADA0-4CA1E2DF77BF}"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DE6FF84B-A177-44EE-A33D-00EDF1AB8478}">
      <dgm:prSet phldrT="[Текст]"/>
      <dgm:spPr/>
      <dgm:t>
        <a:bodyPr/>
        <a:lstStyle/>
        <a:p>
          <a:r>
            <a:rPr lang="ru-RU" dirty="0" smtClean="0"/>
            <a:t>Дисциплинарная ответственность</a:t>
          </a:r>
          <a:endParaRPr lang="ru-RU" dirty="0"/>
        </a:p>
      </dgm:t>
    </dgm:pt>
    <dgm:pt modelId="{6EEE227C-D2AF-4652-A3B9-8F5FE7401265}" type="parTrans" cxnId="{76AD5704-227C-4B0C-8BC8-F6FB6F061D46}">
      <dgm:prSet/>
      <dgm:spPr/>
      <dgm:t>
        <a:bodyPr/>
        <a:lstStyle/>
        <a:p>
          <a:endParaRPr lang="ru-RU"/>
        </a:p>
      </dgm:t>
    </dgm:pt>
    <dgm:pt modelId="{37648E0F-93CA-4F2B-B37D-080567A37983}" type="sibTrans" cxnId="{76AD5704-227C-4B0C-8BC8-F6FB6F061D46}">
      <dgm:prSet/>
      <dgm:spPr/>
      <dgm:t>
        <a:bodyPr/>
        <a:lstStyle/>
        <a:p>
          <a:endParaRPr lang="ru-RU"/>
        </a:p>
      </dgm:t>
    </dgm:pt>
    <dgm:pt modelId="{D3539F16-E15B-4422-8D68-D1C88225BB91}">
      <dgm:prSet phldrT="[Текст]" custT="1"/>
      <dgm:spPr/>
      <dgm:t>
        <a:bodyPr/>
        <a:lstStyle/>
        <a:p>
          <a:pPr algn="l"/>
          <a:r>
            <a:rPr lang="ru-RU" sz="2400" dirty="0" smtClean="0"/>
            <a:t>- Замечание</a:t>
          </a:r>
        </a:p>
        <a:p>
          <a:pPr algn="l"/>
          <a:r>
            <a:rPr lang="ru-RU" sz="2400" smtClean="0"/>
            <a:t>- Выговор</a:t>
          </a:r>
          <a:endParaRPr lang="ru-RU" sz="2400" dirty="0" smtClean="0"/>
        </a:p>
      </dgm:t>
    </dgm:pt>
    <dgm:pt modelId="{37901D19-4B33-41CC-893C-3C7C71E36DE7}" type="parTrans" cxnId="{E49A985A-0D57-454F-84DC-F4855A20EB01}">
      <dgm:prSet/>
      <dgm:spPr/>
      <dgm:t>
        <a:bodyPr/>
        <a:lstStyle/>
        <a:p>
          <a:endParaRPr lang="ru-RU"/>
        </a:p>
      </dgm:t>
    </dgm:pt>
    <dgm:pt modelId="{677D12AE-5C78-4605-9FB2-E240C64A152C}" type="sibTrans" cxnId="{E49A985A-0D57-454F-84DC-F4855A20EB01}">
      <dgm:prSet/>
      <dgm:spPr/>
      <dgm:t>
        <a:bodyPr/>
        <a:lstStyle/>
        <a:p>
          <a:endParaRPr lang="ru-RU"/>
        </a:p>
      </dgm:t>
    </dgm:pt>
    <dgm:pt modelId="{1812462D-2D21-43B2-8463-0E84B8CD800F}">
      <dgm:prSet custT="1"/>
      <dgm:spPr/>
      <dgm:t>
        <a:bodyPr/>
        <a:lstStyle/>
        <a:p>
          <a:r>
            <a:rPr lang="ru-RU" sz="2200" b="0" i="0" dirty="0" smtClean="0"/>
            <a:t>Неисполнение обязанностей, установленных законодательством в целях противодействия коррупции</a:t>
          </a:r>
          <a:endParaRPr lang="ru-RU" sz="2200" b="0" i="0" dirty="0"/>
        </a:p>
      </dgm:t>
    </dgm:pt>
    <dgm:pt modelId="{47187A0F-4F98-4DAB-A73B-0A9C15CC379F}" type="parTrans" cxnId="{70FF7307-8DFA-428B-9E8C-3361191F1B11}">
      <dgm:prSet/>
      <dgm:spPr/>
      <dgm:t>
        <a:bodyPr/>
        <a:lstStyle/>
        <a:p>
          <a:endParaRPr lang="ru-RU"/>
        </a:p>
      </dgm:t>
    </dgm:pt>
    <dgm:pt modelId="{D235D16E-8D9E-49BC-843D-AE4A35D1CB14}" type="sibTrans" cxnId="{70FF7307-8DFA-428B-9E8C-3361191F1B11}">
      <dgm:prSet/>
      <dgm:spPr/>
      <dgm:t>
        <a:bodyPr/>
        <a:lstStyle/>
        <a:p>
          <a:endParaRPr lang="ru-RU"/>
        </a:p>
      </dgm:t>
    </dgm:pt>
    <dgm:pt modelId="{97358B34-E1E8-4EEF-9959-5AC40E97ABEB}">
      <dgm:prSet phldrT="[Текст]" custT="1"/>
      <dgm:spPr/>
      <dgm:t>
        <a:bodyPr/>
        <a:lstStyle/>
        <a:p>
          <a:r>
            <a:rPr lang="ru-RU" sz="2200" b="0" i="0" dirty="0" smtClean="0"/>
            <a:t>Несоблюдение ограничений и запретов, требований о предотвращении или об урегулировании конфликта интересов</a:t>
          </a:r>
          <a:endParaRPr lang="ru-RU" sz="2200" dirty="0"/>
        </a:p>
      </dgm:t>
    </dgm:pt>
    <dgm:pt modelId="{FAAC35B3-11F3-4FDC-B688-5A1E045BBFA9}" type="sibTrans" cxnId="{E3835CC4-D055-4C89-8F41-74963380509B}">
      <dgm:prSet/>
      <dgm:spPr/>
      <dgm:t>
        <a:bodyPr/>
        <a:lstStyle/>
        <a:p>
          <a:endParaRPr lang="ru-RU"/>
        </a:p>
      </dgm:t>
    </dgm:pt>
    <dgm:pt modelId="{49905EAB-4D66-4675-8A45-929E6B73A2A1}" type="parTrans" cxnId="{E3835CC4-D055-4C89-8F41-74963380509B}">
      <dgm:prSet/>
      <dgm:spPr/>
      <dgm:t>
        <a:bodyPr/>
        <a:lstStyle/>
        <a:p>
          <a:endParaRPr lang="ru-RU"/>
        </a:p>
      </dgm:t>
    </dgm:pt>
    <dgm:pt modelId="{8523D570-8E31-409B-9D19-B70CFF96A98C}" type="pres">
      <dgm:prSet presAssocID="{AC37C3F7-5EB7-4E8B-ADA0-4CA1E2DF77BF}" presName="Name0" presStyleCnt="0">
        <dgm:presLayoutVars>
          <dgm:chPref val="1"/>
          <dgm:dir/>
          <dgm:animOne val="branch"/>
          <dgm:animLvl val="lvl"/>
          <dgm:resizeHandles/>
        </dgm:presLayoutVars>
      </dgm:prSet>
      <dgm:spPr/>
      <dgm:t>
        <a:bodyPr/>
        <a:lstStyle/>
        <a:p>
          <a:endParaRPr lang="ru-RU"/>
        </a:p>
      </dgm:t>
    </dgm:pt>
    <dgm:pt modelId="{CFF3405D-E112-41FB-9239-66442A9FA93A}" type="pres">
      <dgm:prSet presAssocID="{DE6FF84B-A177-44EE-A33D-00EDF1AB8478}" presName="vertOne" presStyleCnt="0"/>
      <dgm:spPr/>
    </dgm:pt>
    <dgm:pt modelId="{5B896F97-0500-44F5-A150-0B0765D30799}" type="pres">
      <dgm:prSet presAssocID="{DE6FF84B-A177-44EE-A33D-00EDF1AB8478}" presName="txOne" presStyleLbl="node0" presStyleIdx="0" presStyleCnt="1" custScaleY="25230">
        <dgm:presLayoutVars>
          <dgm:chPref val="3"/>
        </dgm:presLayoutVars>
      </dgm:prSet>
      <dgm:spPr/>
      <dgm:t>
        <a:bodyPr/>
        <a:lstStyle/>
        <a:p>
          <a:endParaRPr lang="ru-RU"/>
        </a:p>
      </dgm:t>
    </dgm:pt>
    <dgm:pt modelId="{F012CF96-927F-4625-BD85-07DBB68E7892}" type="pres">
      <dgm:prSet presAssocID="{DE6FF84B-A177-44EE-A33D-00EDF1AB8478}" presName="parTransOne" presStyleCnt="0"/>
      <dgm:spPr/>
    </dgm:pt>
    <dgm:pt modelId="{501F4058-8A00-49C5-B6C0-66A695B1D7A3}" type="pres">
      <dgm:prSet presAssocID="{DE6FF84B-A177-44EE-A33D-00EDF1AB8478}" presName="horzOne" presStyleCnt="0"/>
      <dgm:spPr/>
    </dgm:pt>
    <dgm:pt modelId="{C6C329A5-BD15-4EB5-B4B3-710BCFE12478}" type="pres">
      <dgm:prSet presAssocID="{D3539F16-E15B-4422-8D68-D1C88225BB91}" presName="vertTwo" presStyleCnt="0"/>
      <dgm:spPr/>
    </dgm:pt>
    <dgm:pt modelId="{A72597A7-5ABD-41D4-A710-D3EB42EA88B9}" type="pres">
      <dgm:prSet presAssocID="{D3539F16-E15B-4422-8D68-D1C88225BB91}" presName="txTwo" presStyleLbl="node2" presStyleIdx="0" presStyleCnt="1" custScaleY="44641">
        <dgm:presLayoutVars>
          <dgm:chPref val="3"/>
        </dgm:presLayoutVars>
      </dgm:prSet>
      <dgm:spPr/>
      <dgm:t>
        <a:bodyPr/>
        <a:lstStyle/>
        <a:p>
          <a:endParaRPr lang="ru-RU"/>
        </a:p>
      </dgm:t>
    </dgm:pt>
    <dgm:pt modelId="{E4A3D7D5-A17C-4C48-8026-4F8423DE1221}" type="pres">
      <dgm:prSet presAssocID="{D3539F16-E15B-4422-8D68-D1C88225BB91}" presName="parTransTwo" presStyleCnt="0"/>
      <dgm:spPr/>
    </dgm:pt>
    <dgm:pt modelId="{1022C896-35D4-4891-83D6-50F6215D6DC9}" type="pres">
      <dgm:prSet presAssocID="{D3539F16-E15B-4422-8D68-D1C88225BB91}" presName="horzTwo" presStyleCnt="0"/>
      <dgm:spPr/>
    </dgm:pt>
    <dgm:pt modelId="{7920E951-F5ED-4AA1-832D-D1F812849663}" type="pres">
      <dgm:prSet presAssocID="{97358B34-E1E8-4EEF-9959-5AC40E97ABEB}" presName="vertThree" presStyleCnt="0"/>
      <dgm:spPr/>
    </dgm:pt>
    <dgm:pt modelId="{8FAB74D0-BE35-40DB-ADCB-F21C6F8CFE8B}" type="pres">
      <dgm:prSet presAssocID="{97358B34-E1E8-4EEF-9959-5AC40E97ABEB}" presName="txThree" presStyleLbl="node3" presStyleIdx="0" presStyleCnt="2">
        <dgm:presLayoutVars>
          <dgm:chPref val="3"/>
        </dgm:presLayoutVars>
      </dgm:prSet>
      <dgm:spPr/>
      <dgm:t>
        <a:bodyPr/>
        <a:lstStyle/>
        <a:p>
          <a:endParaRPr lang="ru-RU"/>
        </a:p>
      </dgm:t>
    </dgm:pt>
    <dgm:pt modelId="{01BEB6CC-01CF-4296-A5D9-40A327710E2D}" type="pres">
      <dgm:prSet presAssocID="{97358B34-E1E8-4EEF-9959-5AC40E97ABEB}" presName="horzThree" presStyleCnt="0"/>
      <dgm:spPr/>
    </dgm:pt>
    <dgm:pt modelId="{6079D7B9-EC79-48A7-8511-9D452129A7CC}" type="pres">
      <dgm:prSet presAssocID="{FAAC35B3-11F3-4FDC-B688-5A1E045BBFA9}" presName="sibSpaceThree" presStyleCnt="0"/>
      <dgm:spPr/>
    </dgm:pt>
    <dgm:pt modelId="{46F98C48-77B0-405F-BD85-2AE3CB7BF43C}" type="pres">
      <dgm:prSet presAssocID="{1812462D-2D21-43B2-8463-0E84B8CD800F}" presName="vertThree" presStyleCnt="0"/>
      <dgm:spPr/>
    </dgm:pt>
    <dgm:pt modelId="{CEF74B9A-1709-4CE2-B1E8-D883CEDBAEDF}" type="pres">
      <dgm:prSet presAssocID="{1812462D-2D21-43B2-8463-0E84B8CD800F}" presName="txThree" presStyleLbl="node3" presStyleIdx="1" presStyleCnt="2">
        <dgm:presLayoutVars>
          <dgm:chPref val="3"/>
        </dgm:presLayoutVars>
      </dgm:prSet>
      <dgm:spPr/>
      <dgm:t>
        <a:bodyPr/>
        <a:lstStyle/>
        <a:p>
          <a:endParaRPr lang="ru-RU"/>
        </a:p>
      </dgm:t>
    </dgm:pt>
    <dgm:pt modelId="{240C654D-69B4-4491-80B9-B4E80083BF04}" type="pres">
      <dgm:prSet presAssocID="{1812462D-2D21-43B2-8463-0E84B8CD800F}" presName="horzThree" presStyleCnt="0"/>
      <dgm:spPr/>
    </dgm:pt>
  </dgm:ptLst>
  <dgm:cxnLst>
    <dgm:cxn modelId="{87D3CB61-B446-4509-9A61-8615EA7123FB}" type="presOf" srcId="{D3539F16-E15B-4422-8D68-D1C88225BB91}" destId="{A72597A7-5ABD-41D4-A710-D3EB42EA88B9}" srcOrd="0" destOrd="0" presId="urn:microsoft.com/office/officeart/2005/8/layout/hierarchy4"/>
    <dgm:cxn modelId="{82D1715C-018E-485B-BE82-ACC3C013A440}" type="presOf" srcId="{1812462D-2D21-43B2-8463-0E84B8CD800F}" destId="{CEF74B9A-1709-4CE2-B1E8-D883CEDBAEDF}" srcOrd="0" destOrd="0" presId="urn:microsoft.com/office/officeart/2005/8/layout/hierarchy4"/>
    <dgm:cxn modelId="{E3835CC4-D055-4C89-8F41-74963380509B}" srcId="{D3539F16-E15B-4422-8D68-D1C88225BB91}" destId="{97358B34-E1E8-4EEF-9959-5AC40E97ABEB}" srcOrd="0" destOrd="0" parTransId="{49905EAB-4D66-4675-8A45-929E6B73A2A1}" sibTransId="{FAAC35B3-11F3-4FDC-B688-5A1E045BBFA9}"/>
    <dgm:cxn modelId="{76AD5704-227C-4B0C-8BC8-F6FB6F061D46}" srcId="{AC37C3F7-5EB7-4E8B-ADA0-4CA1E2DF77BF}" destId="{DE6FF84B-A177-44EE-A33D-00EDF1AB8478}" srcOrd="0" destOrd="0" parTransId="{6EEE227C-D2AF-4652-A3B9-8F5FE7401265}" sibTransId="{37648E0F-93CA-4F2B-B37D-080567A37983}"/>
    <dgm:cxn modelId="{FE2F4C2B-713D-48C0-A780-48A55F58613A}" type="presOf" srcId="{DE6FF84B-A177-44EE-A33D-00EDF1AB8478}" destId="{5B896F97-0500-44F5-A150-0B0765D30799}" srcOrd="0" destOrd="0" presId="urn:microsoft.com/office/officeart/2005/8/layout/hierarchy4"/>
    <dgm:cxn modelId="{CA5A9BDC-3E2B-423F-A16D-2EB93C2355FD}" type="presOf" srcId="{AC37C3F7-5EB7-4E8B-ADA0-4CA1E2DF77BF}" destId="{8523D570-8E31-409B-9D19-B70CFF96A98C}" srcOrd="0" destOrd="0" presId="urn:microsoft.com/office/officeart/2005/8/layout/hierarchy4"/>
    <dgm:cxn modelId="{594A19AE-FB83-43EB-A048-8F7814DD6B69}" type="presOf" srcId="{97358B34-E1E8-4EEF-9959-5AC40E97ABEB}" destId="{8FAB74D0-BE35-40DB-ADCB-F21C6F8CFE8B}" srcOrd="0" destOrd="0" presId="urn:microsoft.com/office/officeart/2005/8/layout/hierarchy4"/>
    <dgm:cxn modelId="{E49A985A-0D57-454F-84DC-F4855A20EB01}" srcId="{DE6FF84B-A177-44EE-A33D-00EDF1AB8478}" destId="{D3539F16-E15B-4422-8D68-D1C88225BB91}" srcOrd="0" destOrd="0" parTransId="{37901D19-4B33-41CC-893C-3C7C71E36DE7}" sibTransId="{677D12AE-5C78-4605-9FB2-E240C64A152C}"/>
    <dgm:cxn modelId="{70FF7307-8DFA-428B-9E8C-3361191F1B11}" srcId="{D3539F16-E15B-4422-8D68-D1C88225BB91}" destId="{1812462D-2D21-43B2-8463-0E84B8CD800F}" srcOrd="1" destOrd="0" parTransId="{47187A0F-4F98-4DAB-A73B-0A9C15CC379F}" sibTransId="{D235D16E-8D9E-49BC-843D-AE4A35D1CB14}"/>
    <dgm:cxn modelId="{453EC162-2AF7-4060-9CEA-2E622CCC0081}" type="presParOf" srcId="{8523D570-8E31-409B-9D19-B70CFF96A98C}" destId="{CFF3405D-E112-41FB-9239-66442A9FA93A}" srcOrd="0" destOrd="0" presId="urn:microsoft.com/office/officeart/2005/8/layout/hierarchy4"/>
    <dgm:cxn modelId="{472529D2-2A3F-4DFF-8A78-E563C7740BDD}" type="presParOf" srcId="{CFF3405D-E112-41FB-9239-66442A9FA93A}" destId="{5B896F97-0500-44F5-A150-0B0765D30799}" srcOrd="0" destOrd="0" presId="urn:microsoft.com/office/officeart/2005/8/layout/hierarchy4"/>
    <dgm:cxn modelId="{492F4366-7D4A-42FE-81D3-8ABCE9CC4977}" type="presParOf" srcId="{CFF3405D-E112-41FB-9239-66442A9FA93A}" destId="{F012CF96-927F-4625-BD85-07DBB68E7892}" srcOrd="1" destOrd="0" presId="urn:microsoft.com/office/officeart/2005/8/layout/hierarchy4"/>
    <dgm:cxn modelId="{9301870E-F6A6-486D-A4E3-2003E4659963}" type="presParOf" srcId="{CFF3405D-E112-41FB-9239-66442A9FA93A}" destId="{501F4058-8A00-49C5-B6C0-66A695B1D7A3}" srcOrd="2" destOrd="0" presId="urn:microsoft.com/office/officeart/2005/8/layout/hierarchy4"/>
    <dgm:cxn modelId="{9D99E246-6CB3-4362-89EF-D1C4DA052638}" type="presParOf" srcId="{501F4058-8A00-49C5-B6C0-66A695B1D7A3}" destId="{C6C329A5-BD15-4EB5-B4B3-710BCFE12478}" srcOrd="0" destOrd="0" presId="urn:microsoft.com/office/officeart/2005/8/layout/hierarchy4"/>
    <dgm:cxn modelId="{FE3EA564-BCC5-4131-A86F-71092D41952A}" type="presParOf" srcId="{C6C329A5-BD15-4EB5-B4B3-710BCFE12478}" destId="{A72597A7-5ABD-41D4-A710-D3EB42EA88B9}" srcOrd="0" destOrd="0" presId="urn:microsoft.com/office/officeart/2005/8/layout/hierarchy4"/>
    <dgm:cxn modelId="{6D2A0C85-A91C-4FA3-8DAD-F090B6EF49F9}" type="presParOf" srcId="{C6C329A5-BD15-4EB5-B4B3-710BCFE12478}" destId="{E4A3D7D5-A17C-4C48-8026-4F8423DE1221}" srcOrd="1" destOrd="0" presId="urn:microsoft.com/office/officeart/2005/8/layout/hierarchy4"/>
    <dgm:cxn modelId="{9758E0C8-F23B-40EF-B842-7FD664006CD0}" type="presParOf" srcId="{C6C329A5-BD15-4EB5-B4B3-710BCFE12478}" destId="{1022C896-35D4-4891-83D6-50F6215D6DC9}" srcOrd="2" destOrd="0" presId="urn:microsoft.com/office/officeart/2005/8/layout/hierarchy4"/>
    <dgm:cxn modelId="{6BD4CB6A-F574-49BF-A526-2C8D75273899}" type="presParOf" srcId="{1022C896-35D4-4891-83D6-50F6215D6DC9}" destId="{7920E951-F5ED-4AA1-832D-D1F812849663}" srcOrd="0" destOrd="0" presId="urn:microsoft.com/office/officeart/2005/8/layout/hierarchy4"/>
    <dgm:cxn modelId="{19A6C626-A342-48E8-AA22-B45585F75A8E}" type="presParOf" srcId="{7920E951-F5ED-4AA1-832D-D1F812849663}" destId="{8FAB74D0-BE35-40DB-ADCB-F21C6F8CFE8B}" srcOrd="0" destOrd="0" presId="urn:microsoft.com/office/officeart/2005/8/layout/hierarchy4"/>
    <dgm:cxn modelId="{265DF8D0-4AC7-4D40-AF9A-A73AAFD26EE7}" type="presParOf" srcId="{7920E951-F5ED-4AA1-832D-D1F812849663}" destId="{01BEB6CC-01CF-4296-A5D9-40A327710E2D}" srcOrd="1" destOrd="0" presId="urn:microsoft.com/office/officeart/2005/8/layout/hierarchy4"/>
    <dgm:cxn modelId="{5134F066-6348-4BD5-9162-5ABAC7FA7762}" type="presParOf" srcId="{1022C896-35D4-4891-83D6-50F6215D6DC9}" destId="{6079D7B9-EC79-48A7-8511-9D452129A7CC}" srcOrd="1" destOrd="0" presId="urn:microsoft.com/office/officeart/2005/8/layout/hierarchy4"/>
    <dgm:cxn modelId="{56ED0256-D2F8-436C-935F-E59B76A33F84}" type="presParOf" srcId="{1022C896-35D4-4891-83D6-50F6215D6DC9}" destId="{46F98C48-77B0-405F-BD85-2AE3CB7BF43C}" srcOrd="2" destOrd="0" presId="urn:microsoft.com/office/officeart/2005/8/layout/hierarchy4"/>
    <dgm:cxn modelId="{8B5F16A3-3D50-425B-8BD2-CB9BD64C4A3B}" type="presParOf" srcId="{46F98C48-77B0-405F-BD85-2AE3CB7BF43C}" destId="{CEF74B9A-1709-4CE2-B1E8-D883CEDBAEDF}" srcOrd="0" destOrd="0" presId="urn:microsoft.com/office/officeart/2005/8/layout/hierarchy4"/>
    <dgm:cxn modelId="{EB53CE07-C601-406B-9611-CFFB7F2E6E8C}" type="presParOf" srcId="{46F98C48-77B0-405F-BD85-2AE3CB7BF43C}" destId="{240C654D-69B4-4491-80B9-B4E80083BF04}"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37C3F7-5EB7-4E8B-ADA0-4CA1E2DF77BF}"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ru-RU"/>
        </a:p>
      </dgm:t>
    </dgm:pt>
    <dgm:pt modelId="{DE6FF84B-A177-44EE-A33D-00EDF1AB8478}">
      <dgm:prSet phldrT="[Текст]"/>
      <dgm:spPr/>
      <dgm:t>
        <a:bodyPr/>
        <a:lstStyle/>
        <a:p>
          <a:r>
            <a:rPr lang="ru-RU" dirty="0" smtClean="0"/>
            <a:t>Дисциплинарная ответственность</a:t>
          </a:r>
          <a:endParaRPr lang="ru-RU" dirty="0"/>
        </a:p>
      </dgm:t>
    </dgm:pt>
    <dgm:pt modelId="{6EEE227C-D2AF-4652-A3B9-8F5FE7401265}" type="parTrans" cxnId="{76AD5704-227C-4B0C-8BC8-F6FB6F061D46}">
      <dgm:prSet/>
      <dgm:spPr/>
      <dgm:t>
        <a:bodyPr/>
        <a:lstStyle/>
        <a:p>
          <a:endParaRPr lang="ru-RU"/>
        </a:p>
      </dgm:t>
    </dgm:pt>
    <dgm:pt modelId="{37648E0F-93CA-4F2B-B37D-080567A37983}" type="sibTrans" cxnId="{76AD5704-227C-4B0C-8BC8-F6FB6F061D46}">
      <dgm:prSet/>
      <dgm:spPr/>
      <dgm:t>
        <a:bodyPr/>
        <a:lstStyle/>
        <a:p>
          <a:endParaRPr lang="ru-RU"/>
        </a:p>
      </dgm:t>
    </dgm:pt>
    <dgm:pt modelId="{5260C412-D628-437F-8351-46699CC1EDC9}">
      <dgm:prSet phldrT="[Текст]" custT="1"/>
      <dgm:spPr/>
      <dgm:t>
        <a:bodyPr/>
        <a:lstStyle/>
        <a:p>
          <a:r>
            <a:rPr lang="ru-RU" sz="2800" b="0" i="0" dirty="0" smtClean="0"/>
            <a:t>Увольнение</a:t>
          </a:r>
          <a:r>
            <a:rPr lang="ru-RU" sz="3300" b="0" i="0" dirty="0" smtClean="0"/>
            <a:t> </a:t>
          </a:r>
          <a:r>
            <a:rPr lang="ru-RU" sz="2800" b="0" i="0" dirty="0" smtClean="0"/>
            <a:t>в связи с утратой доверия</a:t>
          </a:r>
          <a:endParaRPr lang="ru-RU" sz="2800" dirty="0"/>
        </a:p>
      </dgm:t>
    </dgm:pt>
    <dgm:pt modelId="{B3209DBC-1043-4C30-B4EB-ED2854C8AF91}" type="sibTrans" cxnId="{38B2DF74-7F7B-4F65-9274-7EE40E337A23}">
      <dgm:prSet/>
      <dgm:spPr/>
      <dgm:t>
        <a:bodyPr/>
        <a:lstStyle/>
        <a:p>
          <a:endParaRPr lang="ru-RU"/>
        </a:p>
      </dgm:t>
    </dgm:pt>
    <dgm:pt modelId="{3C094800-D942-4B0E-9F38-EBBC13A6D8C5}" type="parTrans" cxnId="{38B2DF74-7F7B-4F65-9274-7EE40E337A23}">
      <dgm:prSet/>
      <dgm:spPr/>
      <dgm:t>
        <a:bodyPr/>
        <a:lstStyle/>
        <a:p>
          <a:endParaRPr lang="ru-RU"/>
        </a:p>
      </dgm:t>
    </dgm:pt>
    <dgm:pt modelId="{76D1A710-730B-4742-A662-F1BE3CBEBFC2}">
      <dgm:prSet custT="1"/>
      <dgm:spPr/>
      <dgm:t>
        <a:bodyPr/>
        <a:lstStyle/>
        <a:p>
          <a:r>
            <a:rPr lang="ru-RU" sz="1200" b="0" i="0" dirty="0" smtClean="0"/>
            <a:t>Непринятие муниципальным служащим, являющимся представителем нанимателя, которому стало известно о возникновении у подчиненного ему муниципального служащего личной заинтересованности, которая приводит или может привести к конфликту интересов, мер по предотвращению и (или) урегулированию конфликта интересов, стороной которого является подчиненный ему муниципальный служащий</a:t>
          </a:r>
          <a:endParaRPr lang="ru-RU" sz="1200" dirty="0"/>
        </a:p>
      </dgm:t>
    </dgm:pt>
    <dgm:pt modelId="{47C629C8-8F56-4B7F-8A7A-6D106378F7DD}" type="parTrans" cxnId="{FD697873-D7D7-4D7A-A839-830A0A59E5A4}">
      <dgm:prSet/>
      <dgm:spPr/>
      <dgm:t>
        <a:bodyPr/>
        <a:lstStyle/>
        <a:p>
          <a:endParaRPr lang="ru-RU"/>
        </a:p>
      </dgm:t>
    </dgm:pt>
    <dgm:pt modelId="{1F29D40A-644B-4537-8010-8CC6DA243F07}" type="sibTrans" cxnId="{FD697873-D7D7-4D7A-A839-830A0A59E5A4}">
      <dgm:prSet/>
      <dgm:spPr/>
      <dgm:t>
        <a:bodyPr/>
        <a:lstStyle/>
        <a:p>
          <a:endParaRPr lang="ru-RU"/>
        </a:p>
      </dgm:t>
    </dgm:pt>
    <dgm:pt modelId="{1D649A65-40DF-4678-845D-3F36E3492B41}">
      <dgm:prSet custT="1"/>
      <dgm:spPr/>
      <dgm:t>
        <a:bodyPr/>
        <a:lstStyle/>
        <a:p>
          <a:r>
            <a:rPr lang="ru-RU" sz="1200" b="0" i="0" dirty="0" smtClean="0"/>
            <a:t>Вхождение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a:t>
          </a:r>
          <a:endParaRPr lang="ru-RU" sz="1200" dirty="0"/>
        </a:p>
      </dgm:t>
    </dgm:pt>
    <dgm:pt modelId="{11A31B12-5948-4E9F-9114-E982906C3B44}" type="parTrans" cxnId="{40795E4C-A721-4091-9C97-9B600AAEE7E7}">
      <dgm:prSet/>
      <dgm:spPr/>
      <dgm:t>
        <a:bodyPr/>
        <a:lstStyle/>
        <a:p>
          <a:endParaRPr lang="ru-RU"/>
        </a:p>
      </dgm:t>
    </dgm:pt>
    <dgm:pt modelId="{A59ED793-9AE2-40C1-AAD5-AB87A78FAE6B}" type="sibTrans" cxnId="{40795E4C-A721-4091-9C97-9B600AAEE7E7}">
      <dgm:prSet/>
      <dgm:spPr/>
      <dgm:t>
        <a:bodyPr/>
        <a:lstStyle/>
        <a:p>
          <a:endParaRPr lang="ru-RU"/>
        </a:p>
      </dgm:t>
    </dgm:pt>
    <dgm:pt modelId="{F0B37593-CA16-4879-AD8C-A7268FAD2F6F}">
      <dgm:prSet custT="1"/>
      <dgm:spPr/>
      <dgm:t>
        <a:bodyPr/>
        <a:lstStyle/>
        <a:p>
          <a:r>
            <a:rPr lang="ru-RU" sz="1200" b="0" i="0" dirty="0" smtClean="0"/>
            <a:t>Непринятие муниципальным служащим, являющимся стороной конфликта интересов, мер по предотвращению и (или) урегулированию конфликта интересов</a:t>
          </a:r>
          <a:endParaRPr lang="ru-RU" sz="1200" b="0" dirty="0"/>
        </a:p>
      </dgm:t>
    </dgm:pt>
    <dgm:pt modelId="{298A8C0A-693B-46EF-95D7-8375E1B53710}" type="parTrans" cxnId="{BF580B83-7B3A-42D6-AF71-459A1FB8FACA}">
      <dgm:prSet/>
      <dgm:spPr/>
      <dgm:t>
        <a:bodyPr/>
        <a:lstStyle/>
        <a:p>
          <a:endParaRPr lang="ru-RU"/>
        </a:p>
      </dgm:t>
    </dgm:pt>
    <dgm:pt modelId="{3A04FD74-5013-4B4B-9EFC-B334A5E8AEFA}" type="sibTrans" cxnId="{BF580B83-7B3A-42D6-AF71-459A1FB8FACA}">
      <dgm:prSet/>
      <dgm:spPr/>
      <dgm:t>
        <a:bodyPr/>
        <a:lstStyle/>
        <a:p>
          <a:endParaRPr lang="ru-RU"/>
        </a:p>
      </dgm:t>
    </dgm:pt>
    <dgm:pt modelId="{7CF59E4E-45BB-42A5-A08F-F6D77ABA44B2}">
      <dgm:prSet custT="1"/>
      <dgm:spPr/>
      <dgm:t>
        <a:bodyPr/>
        <a:lstStyle/>
        <a:p>
          <a:r>
            <a:rPr lang="ru-RU" sz="1400" b="0" i="0" dirty="0" smtClean="0"/>
            <a:t>Участие на платной основе в деятельности органа управления коммерческой организацией</a:t>
          </a:r>
          <a:endParaRPr lang="ru-RU" sz="1400" b="0" dirty="0"/>
        </a:p>
      </dgm:t>
    </dgm:pt>
    <dgm:pt modelId="{D8FE7FF9-9A6E-490D-BF0B-56A5E20C86D2}" type="parTrans" cxnId="{C72D20E5-F2C5-4214-AECA-EE5B69F309D8}">
      <dgm:prSet/>
      <dgm:spPr/>
      <dgm:t>
        <a:bodyPr/>
        <a:lstStyle/>
        <a:p>
          <a:endParaRPr lang="ru-RU"/>
        </a:p>
      </dgm:t>
    </dgm:pt>
    <dgm:pt modelId="{D4485611-7DB7-4249-83EE-F7D33B089E84}" type="sibTrans" cxnId="{C72D20E5-F2C5-4214-AECA-EE5B69F309D8}">
      <dgm:prSet/>
      <dgm:spPr/>
      <dgm:t>
        <a:bodyPr/>
        <a:lstStyle/>
        <a:p>
          <a:endParaRPr lang="ru-RU"/>
        </a:p>
      </dgm:t>
    </dgm:pt>
    <dgm:pt modelId="{5542AD56-1349-4A13-813A-A29BE44B20E7}">
      <dgm:prSet custT="1"/>
      <dgm:spPr/>
      <dgm:t>
        <a:bodyPr/>
        <a:lstStyle/>
        <a:p>
          <a:r>
            <a:rPr lang="ru-RU" sz="1400" b="0" i="0" dirty="0" smtClean="0"/>
            <a:t>Осуществление предпринимательской деятельности</a:t>
          </a:r>
          <a:endParaRPr lang="ru-RU" sz="1400" dirty="0"/>
        </a:p>
      </dgm:t>
    </dgm:pt>
    <dgm:pt modelId="{550517C4-3D21-44D9-86DD-052DB2C0AC36}" type="parTrans" cxnId="{E12A7EFB-874F-4C47-A7C5-8FBC189A4538}">
      <dgm:prSet/>
      <dgm:spPr/>
      <dgm:t>
        <a:bodyPr/>
        <a:lstStyle/>
        <a:p>
          <a:endParaRPr lang="ru-RU"/>
        </a:p>
      </dgm:t>
    </dgm:pt>
    <dgm:pt modelId="{3D1C2780-66EE-4A98-92BB-DC7CE8E60A48}" type="sibTrans" cxnId="{E12A7EFB-874F-4C47-A7C5-8FBC189A4538}">
      <dgm:prSet/>
      <dgm:spPr/>
      <dgm:t>
        <a:bodyPr/>
        <a:lstStyle/>
        <a:p>
          <a:endParaRPr lang="ru-RU"/>
        </a:p>
      </dgm:t>
    </dgm:pt>
    <dgm:pt modelId="{E71635F8-FF58-4737-AFF5-95705DDD935C}">
      <dgm:prSet custT="1"/>
      <dgm:spPr/>
      <dgm:t>
        <a:bodyPr/>
        <a:lstStyle/>
        <a:p>
          <a:r>
            <a:rPr lang="ru-RU" sz="1200" b="0" i="0" dirty="0" smtClean="0"/>
            <a:t>Непредставление либо представление заведомо недостоверных или неполных сведений о доходах, об имуществе и обязательствах имущественного характера </a:t>
          </a:r>
          <a:endParaRPr lang="ru-RU" sz="1200" dirty="0"/>
        </a:p>
      </dgm:t>
    </dgm:pt>
    <dgm:pt modelId="{8F4D4692-592F-48C7-B456-7CC70572B96D}" type="parTrans" cxnId="{07D55F82-F6BE-48FE-8DF4-4325E9FE68F5}">
      <dgm:prSet/>
      <dgm:spPr/>
      <dgm:t>
        <a:bodyPr/>
        <a:lstStyle/>
        <a:p>
          <a:endParaRPr lang="ru-RU"/>
        </a:p>
      </dgm:t>
    </dgm:pt>
    <dgm:pt modelId="{1CBF1664-B3AF-4648-BECF-E7FB4D38AA59}" type="sibTrans" cxnId="{07D55F82-F6BE-48FE-8DF4-4325E9FE68F5}">
      <dgm:prSet/>
      <dgm:spPr/>
      <dgm:t>
        <a:bodyPr/>
        <a:lstStyle/>
        <a:p>
          <a:endParaRPr lang="ru-RU"/>
        </a:p>
      </dgm:t>
    </dgm:pt>
    <dgm:pt modelId="{729A1D87-7B86-4FCD-BBD4-30AA9B4166B8}">
      <dgm:prSet custT="1"/>
      <dgm:spPr/>
      <dgm:t>
        <a:bodyPr/>
        <a:lstStyle/>
        <a:p>
          <a:r>
            <a:rPr lang="ru-RU" sz="1000" b="0" i="0" dirty="0" smtClean="0"/>
            <a:t>Нарушения гражданским служащим, его супругой (супругом) и несовершеннолетними детьми запрета открывать и иметь счета (вклады), хранить наличные денежные средства и ценности в иностранных банках, расположенных за пределами территории Российской Федерации, владеть и (или) пользоваться иностранными финансовыми инструментами</a:t>
          </a:r>
          <a:endParaRPr lang="ru-RU" sz="1000" dirty="0"/>
        </a:p>
      </dgm:t>
    </dgm:pt>
    <dgm:pt modelId="{F0A344D5-CAC7-4805-978F-B8FE799E2080}" type="parTrans" cxnId="{F5E8F94F-1CB4-44CE-9101-8518A517D729}">
      <dgm:prSet/>
      <dgm:spPr/>
      <dgm:t>
        <a:bodyPr/>
        <a:lstStyle/>
        <a:p>
          <a:endParaRPr lang="ru-RU"/>
        </a:p>
      </dgm:t>
    </dgm:pt>
    <dgm:pt modelId="{1B276E44-CA44-44A0-871D-3697E900FE2B}" type="sibTrans" cxnId="{F5E8F94F-1CB4-44CE-9101-8518A517D729}">
      <dgm:prSet/>
      <dgm:spPr/>
      <dgm:t>
        <a:bodyPr/>
        <a:lstStyle/>
        <a:p>
          <a:endParaRPr lang="ru-RU"/>
        </a:p>
      </dgm:t>
    </dgm:pt>
    <dgm:pt modelId="{8523D570-8E31-409B-9D19-B70CFF96A98C}" type="pres">
      <dgm:prSet presAssocID="{AC37C3F7-5EB7-4E8B-ADA0-4CA1E2DF77BF}" presName="Name0" presStyleCnt="0">
        <dgm:presLayoutVars>
          <dgm:chPref val="1"/>
          <dgm:dir/>
          <dgm:animOne val="branch"/>
          <dgm:animLvl val="lvl"/>
          <dgm:resizeHandles/>
        </dgm:presLayoutVars>
      </dgm:prSet>
      <dgm:spPr/>
      <dgm:t>
        <a:bodyPr/>
        <a:lstStyle/>
        <a:p>
          <a:endParaRPr lang="ru-RU"/>
        </a:p>
      </dgm:t>
    </dgm:pt>
    <dgm:pt modelId="{CFF3405D-E112-41FB-9239-66442A9FA93A}" type="pres">
      <dgm:prSet presAssocID="{DE6FF84B-A177-44EE-A33D-00EDF1AB8478}" presName="vertOne" presStyleCnt="0"/>
      <dgm:spPr/>
    </dgm:pt>
    <dgm:pt modelId="{5B896F97-0500-44F5-A150-0B0765D30799}" type="pres">
      <dgm:prSet presAssocID="{DE6FF84B-A177-44EE-A33D-00EDF1AB8478}" presName="txOne" presStyleLbl="node0" presStyleIdx="0" presStyleCnt="1" custScaleY="25230">
        <dgm:presLayoutVars>
          <dgm:chPref val="3"/>
        </dgm:presLayoutVars>
      </dgm:prSet>
      <dgm:spPr/>
      <dgm:t>
        <a:bodyPr/>
        <a:lstStyle/>
        <a:p>
          <a:endParaRPr lang="ru-RU"/>
        </a:p>
      </dgm:t>
    </dgm:pt>
    <dgm:pt modelId="{F012CF96-927F-4625-BD85-07DBB68E7892}" type="pres">
      <dgm:prSet presAssocID="{DE6FF84B-A177-44EE-A33D-00EDF1AB8478}" presName="parTransOne" presStyleCnt="0"/>
      <dgm:spPr/>
    </dgm:pt>
    <dgm:pt modelId="{501F4058-8A00-49C5-B6C0-66A695B1D7A3}" type="pres">
      <dgm:prSet presAssocID="{DE6FF84B-A177-44EE-A33D-00EDF1AB8478}" presName="horzOne" presStyleCnt="0"/>
      <dgm:spPr/>
    </dgm:pt>
    <dgm:pt modelId="{E2A8DB61-5E74-4635-802B-AE0C5CE05102}" type="pres">
      <dgm:prSet presAssocID="{5260C412-D628-437F-8351-46699CC1EDC9}" presName="vertTwo" presStyleCnt="0"/>
      <dgm:spPr/>
    </dgm:pt>
    <dgm:pt modelId="{5660A595-39FE-4A9C-887D-A0BF48017F8A}" type="pres">
      <dgm:prSet presAssocID="{5260C412-D628-437F-8351-46699CC1EDC9}" presName="txTwo" presStyleLbl="node2" presStyleIdx="0" presStyleCnt="1" custScaleY="20747">
        <dgm:presLayoutVars>
          <dgm:chPref val="3"/>
        </dgm:presLayoutVars>
      </dgm:prSet>
      <dgm:spPr/>
      <dgm:t>
        <a:bodyPr/>
        <a:lstStyle/>
        <a:p>
          <a:endParaRPr lang="ru-RU"/>
        </a:p>
      </dgm:t>
    </dgm:pt>
    <dgm:pt modelId="{5FB52B80-A485-41DD-9925-06453CE19400}" type="pres">
      <dgm:prSet presAssocID="{5260C412-D628-437F-8351-46699CC1EDC9}" presName="parTransTwo" presStyleCnt="0"/>
      <dgm:spPr/>
    </dgm:pt>
    <dgm:pt modelId="{5BB4DE51-A0AF-409D-ABCF-884DAC461C95}" type="pres">
      <dgm:prSet presAssocID="{5260C412-D628-437F-8351-46699CC1EDC9}" presName="horzTwo" presStyleCnt="0"/>
      <dgm:spPr/>
    </dgm:pt>
    <dgm:pt modelId="{13E94DCA-F24A-44E2-AB84-8C3C39C6C3FB}" type="pres">
      <dgm:prSet presAssocID="{F0B37593-CA16-4879-AD8C-A7268FAD2F6F}" presName="vertThree" presStyleCnt="0"/>
      <dgm:spPr/>
    </dgm:pt>
    <dgm:pt modelId="{6E467D78-D66D-4A77-A24A-FC12A842819B}" type="pres">
      <dgm:prSet presAssocID="{F0B37593-CA16-4879-AD8C-A7268FAD2F6F}" presName="txThree" presStyleLbl="node3" presStyleIdx="0" presStyleCnt="7" custScaleX="94355" custScaleY="104640" custLinFactNeighborX="-1818" custLinFactNeighborY="270">
        <dgm:presLayoutVars>
          <dgm:chPref val="3"/>
        </dgm:presLayoutVars>
      </dgm:prSet>
      <dgm:spPr/>
      <dgm:t>
        <a:bodyPr/>
        <a:lstStyle/>
        <a:p>
          <a:endParaRPr lang="ru-RU"/>
        </a:p>
      </dgm:t>
    </dgm:pt>
    <dgm:pt modelId="{9CC20343-EAA2-4EF0-B7E3-29F444CDCC5E}" type="pres">
      <dgm:prSet presAssocID="{F0B37593-CA16-4879-AD8C-A7268FAD2F6F}" presName="horzThree" presStyleCnt="0"/>
      <dgm:spPr/>
    </dgm:pt>
    <dgm:pt modelId="{A06ACDDD-3EA7-4CAF-9230-F454EB48727C}" type="pres">
      <dgm:prSet presAssocID="{3A04FD74-5013-4B4B-9EFC-B334A5E8AEFA}" presName="sibSpaceThree" presStyleCnt="0"/>
      <dgm:spPr/>
    </dgm:pt>
    <dgm:pt modelId="{9C16A7A3-0FC0-4755-98E0-7F1B6AED1E3C}" type="pres">
      <dgm:prSet presAssocID="{E71635F8-FF58-4737-AFF5-95705DDD935C}" presName="vertThree" presStyleCnt="0"/>
      <dgm:spPr/>
    </dgm:pt>
    <dgm:pt modelId="{9773BD3C-1DD1-4FBE-89F3-921FFB6D5466}" type="pres">
      <dgm:prSet presAssocID="{E71635F8-FF58-4737-AFF5-95705DDD935C}" presName="txThree" presStyleLbl="node3" presStyleIdx="1" presStyleCnt="7" custScaleX="88729" custScaleY="103332">
        <dgm:presLayoutVars>
          <dgm:chPref val="3"/>
        </dgm:presLayoutVars>
      </dgm:prSet>
      <dgm:spPr/>
      <dgm:t>
        <a:bodyPr/>
        <a:lstStyle/>
        <a:p>
          <a:endParaRPr lang="ru-RU"/>
        </a:p>
      </dgm:t>
    </dgm:pt>
    <dgm:pt modelId="{4BE96FB0-FD48-4A86-89BC-9E323B143FE1}" type="pres">
      <dgm:prSet presAssocID="{E71635F8-FF58-4737-AFF5-95705DDD935C}" presName="horzThree" presStyleCnt="0"/>
      <dgm:spPr/>
    </dgm:pt>
    <dgm:pt modelId="{A78CF5F1-6F87-4199-8872-54CE41A02573}" type="pres">
      <dgm:prSet presAssocID="{1CBF1664-B3AF-4648-BECF-E7FB4D38AA59}" presName="sibSpaceThree" presStyleCnt="0"/>
      <dgm:spPr/>
    </dgm:pt>
    <dgm:pt modelId="{088AD2A7-DAA3-42BC-95A1-C6E69244A04C}" type="pres">
      <dgm:prSet presAssocID="{7CF59E4E-45BB-42A5-A08F-F6D77ABA44B2}" presName="vertThree" presStyleCnt="0"/>
      <dgm:spPr/>
    </dgm:pt>
    <dgm:pt modelId="{807C6C3E-2CF5-418E-8DB6-64458C86FA9E}" type="pres">
      <dgm:prSet presAssocID="{7CF59E4E-45BB-42A5-A08F-F6D77ABA44B2}" presName="txThree" presStyleLbl="node3" presStyleIdx="2" presStyleCnt="7" custScaleX="81465" custScaleY="104151">
        <dgm:presLayoutVars>
          <dgm:chPref val="3"/>
        </dgm:presLayoutVars>
      </dgm:prSet>
      <dgm:spPr/>
      <dgm:t>
        <a:bodyPr/>
        <a:lstStyle/>
        <a:p>
          <a:endParaRPr lang="ru-RU"/>
        </a:p>
      </dgm:t>
    </dgm:pt>
    <dgm:pt modelId="{0B5BDF8E-5F67-402A-BBDC-3B8DB28005A9}" type="pres">
      <dgm:prSet presAssocID="{7CF59E4E-45BB-42A5-A08F-F6D77ABA44B2}" presName="horzThree" presStyleCnt="0"/>
      <dgm:spPr/>
    </dgm:pt>
    <dgm:pt modelId="{F044BDF9-A47C-4844-A910-827D56D1572B}" type="pres">
      <dgm:prSet presAssocID="{D4485611-7DB7-4249-83EE-F7D33B089E84}" presName="sibSpaceThree" presStyleCnt="0"/>
      <dgm:spPr/>
    </dgm:pt>
    <dgm:pt modelId="{C7905D6E-705E-4207-AB90-40D1686656E2}" type="pres">
      <dgm:prSet presAssocID="{5542AD56-1349-4A13-813A-A29BE44B20E7}" presName="vertThree" presStyleCnt="0"/>
      <dgm:spPr/>
    </dgm:pt>
    <dgm:pt modelId="{63691ED5-F2C3-4FDA-AD71-4881AEAFA33A}" type="pres">
      <dgm:prSet presAssocID="{5542AD56-1349-4A13-813A-A29BE44B20E7}" presName="txThree" presStyleLbl="node3" presStyleIdx="3" presStyleCnt="7" custScaleX="58496" custScaleY="103332">
        <dgm:presLayoutVars>
          <dgm:chPref val="3"/>
        </dgm:presLayoutVars>
      </dgm:prSet>
      <dgm:spPr/>
      <dgm:t>
        <a:bodyPr/>
        <a:lstStyle/>
        <a:p>
          <a:endParaRPr lang="ru-RU"/>
        </a:p>
      </dgm:t>
    </dgm:pt>
    <dgm:pt modelId="{17F5E145-FBF4-4290-8FB4-0E7C67E528B1}" type="pres">
      <dgm:prSet presAssocID="{5542AD56-1349-4A13-813A-A29BE44B20E7}" presName="horzThree" presStyleCnt="0"/>
      <dgm:spPr/>
    </dgm:pt>
    <dgm:pt modelId="{114C73C6-FD4D-4B2D-B6B4-4BABAF131B44}" type="pres">
      <dgm:prSet presAssocID="{3D1C2780-66EE-4A98-92BB-DC7CE8E60A48}" presName="sibSpaceThree" presStyleCnt="0"/>
      <dgm:spPr/>
    </dgm:pt>
    <dgm:pt modelId="{973E0FEE-A2A3-4FF5-98B3-285B5C343379}" type="pres">
      <dgm:prSet presAssocID="{729A1D87-7B86-4FCD-BBD4-30AA9B4166B8}" presName="vertThree" presStyleCnt="0"/>
      <dgm:spPr/>
    </dgm:pt>
    <dgm:pt modelId="{4A6C8DCC-3385-4104-93C9-FEACA583D327}" type="pres">
      <dgm:prSet presAssocID="{729A1D87-7B86-4FCD-BBD4-30AA9B4166B8}" presName="txThree" presStyleLbl="node3" presStyleIdx="4" presStyleCnt="7" custScaleX="135549" custScaleY="104151">
        <dgm:presLayoutVars>
          <dgm:chPref val="3"/>
        </dgm:presLayoutVars>
      </dgm:prSet>
      <dgm:spPr/>
      <dgm:t>
        <a:bodyPr/>
        <a:lstStyle/>
        <a:p>
          <a:endParaRPr lang="ru-RU"/>
        </a:p>
      </dgm:t>
    </dgm:pt>
    <dgm:pt modelId="{D3A9A76D-9296-472E-AC9C-353B6C288E5E}" type="pres">
      <dgm:prSet presAssocID="{729A1D87-7B86-4FCD-BBD4-30AA9B4166B8}" presName="horzThree" presStyleCnt="0"/>
      <dgm:spPr/>
    </dgm:pt>
    <dgm:pt modelId="{7658E570-A2D3-42EF-85D2-FEAC053813C2}" type="pres">
      <dgm:prSet presAssocID="{1B276E44-CA44-44A0-871D-3697E900FE2B}" presName="sibSpaceThree" presStyleCnt="0"/>
      <dgm:spPr/>
    </dgm:pt>
    <dgm:pt modelId="{3712920E-B795-4482-91AE-3199878AF9BF}" type="pres">
      <dgm:prSet presAssocID="{1D649A65-40DF-4678-845D-3F36E3492B41}" presName="vertThree" presStyleCnt="0"/>
      <dgm:spPr/>
    </dgm:pt>
    <dgm:pt modelId="{17496497-375F-4DAE-B942-376F4D88559E}" type="pres">
      <dgm:prSet presAssocID="{1D649A65-40DF-4678-845D-3F36E3492B41}" presName="txThree" presStyleLbl="node3" presStyleIdx="5" presStyleCnt="7" custScaleX="111060" custScaleY="103332">
        <dgm:presLayoutVars>
          <dgm:chPref val="3"/>
        </dgm:presLayoutVars>
      </dgm:prSet>
      <dgm:spPr/>
      <dgm:t>
        <a:bodyPr/>
        <a:lstStyle/>
        <a:p>
          <a:endParaRPr lang="ru-RU"/>
        </a:p>
      </dgm:t>
    </dgm:pt>
    <dgm:pt modelId="{03A3FB5F-B3E1-4FED-BFA1-BCB24C0490D3}" type="pres">
      <dgm:prSet presAssocID="{1D649A65-40DF-4678-845D-3F36E3492B41}" presName="horzThree" presStyleCnt="0"/>
      <dgm:spPr/>
    </dgm:pt>
    <dgm:pt modelId="{56FA508A-CD0A-4510-BAD8-B921184027DF}" type="pres">
      <dgm:prSet presAssocID="{A59ED793-9AE2-40C1-AAD5-AB87A78FAE6B}" presName="sibSpaceThree" presStyleCnt="0"/>
      <dgm:spPr/>
    </dgm:pt>
    <dgm:pt modelId="{B1E910DE-F9A8-4175-9E58-1F89DC35D7E7}" type="pres">
      <dgm:prSet presAssocID="{76D1A710-730B-4742-A662-F1BE3CBEBFC2}" presName="vertThree" presStyleCnt="0"/>
      <dgm:spPr/>
    </dgm:pt>
    <dgm:pt modelId="{19D5939B-272D-4CB1-98E0-C356F825AF8C}" type="pres">
      <dgm:prSet presAssocID="{76D1A710-730B-4742-A662-F1BE3CBEBFC2}" presName="txThree" presStyleLbl="node3" presStyleIdx="6" presStyleCnt="7" custScaleX="177581" custScaleY="104151">
        <dgm:presLayoutVars>
          <dgm:chPref val="3"/>
        </dgm:presLayoutVars>
      </dgm:prSet>
      <dgm:spPr/>
      <dgm:t>
        <a:bodyPr/>
        <a:lstStyle/>
        <a:p>
          <a:endParaRPr lang="ru-RU"/>
        </a:p>
      </dgm:t>
    </dgm:pt>
    <dgm:pt modelId="{E400AF16-88EA-4344-8856-518BCDA520CA}" type="pres">
      <dgm:prSet presAssocID="{76D1A710-730B-4742-A662-F1BE3CBEBFC2}" presName="horzThree" presStyleCnt="0"/>
      <dgm:spPr/>
    </dgm:pt>
  </dgm:ptLst>
  <dgm:cxnLst>
    <dgm:cxn modelId="{63C63C26-C9BD-43EA-8251-30BF57974F78}" type="presOf" srcId="{729A1D87-7B86-4FCD-BBD4-30AA9B4166B8}" destId="{4A6C8DCC-3385-4104-93C9-FEACA583D327}" srcOrd="0" destOrd="0" presId="urn:microsoft.com/office/officeart/2005/8/layout/hierarchy4"/>
    <dgm:cxn modelId="{E12A7EFB-874F-4C47-A7C5-8FBC189A4538}" srcId="{5260C412-D628-437F-8351-46699CC1EDC9}" destId="{5542AD56-1349-4A13-813A-A29BE44B20E7}" srcOrd="3" destOrd="0" parTransId="{550517C4-3D21-44D9-86DD-052DB2C0AC36}" sibTransId="{3D1C2780-66EE-4A98-92BB-DC7CE8E60A48}"/>
    <dgm:cxn modelId="{9C6E4682-62EF-4EDB-ADC7-040B266B123F}" type="presOf" srcId="{76D1A710-730B-4742-A662-F1BE3CBEBFC2}" destId="{19D5939B-272D-4CB1-98E0-C356F825AF8C}" srcOrd="0" destOrd="0" presId="urn:microsoft.com/office/officeart/2005/8/layout/hierarchy4"/>
    <dgm:cxn modelId="{76AD5704-227C-4B0C-8BC8-F6FB6F061D46}" srcId="{AC37C3F7-5EB7-4E8B-ADA0-4CA1E2DF77BF}" destId="{DE6FF84B-A177-44EE-A33D-00EDF1AB8478}" srcOrd="0" destOrd="0" parTransId="{6EEE227C-D2AF-4652-A3B9-8F5FE7401265}" sibTransId="{37648E0F-93CA-4F2B-B37D-080567A37983}"/>
    <dgm:cxn modelId="{40795E4C-A721-4091-9C97-9B600AAEE7E7}" srcId="{5260C412-D628-437F-8351-46699CC1EDC9}" destId="{1D649A65-40DF-4678-845D-3F36E3492B41}" srcOrd="5" destOrd="0" parTransId="{11A31B12-5948-4E9F-9114-E982906C3B44}" sibTransId="{A59ED793-9AE2-40C1-AAD5-AB87A78FAE6B}"/>
    <dgm:cxn modelId="{EA9880A3-DD1F-4E8A-916A-8507D8318DDD}" type="presOf" srcId="{1D649A65-40DF-4678-845D-3F36E3492B41}" destId="{17496497-375F-4DAE-B942-376F4D88559E}" srcOrd="0" destOrd="0" presId="urn:microsoft.com/office/officeart/2005/8/layout/hierarchy4"/>
    <dgm:cxn modelId="{64D5610C-A91F-477C-BD7D-D956CE5397C3}" type="presOf" srcId="{5542AD56-1349-4A13-813A-A29BE44B20E7}" destId="{63691ED5-F2C3-4FDA-AD71-4881AEAFA33A}" srcOrd="0" destOrd="0" presId="urn:microsoft.com/office/officeart/2005/8/layout/hierarchy4"/>
    <dgm:cxn modelId="{3C78A556-67BB-4C14-88D0-69517A570C00}" type="presOf" srcId="{DE6FF84B-A177-44EE-A33D-00EDF1AB8478}" destId="{5B896F97-0500-44F5-A150-0B0765D30799}" srcOrd="0" destOrd="0" presId="urn:microsoft.com/office/officeart/2005/8/layout/hierarchy4"/>
    <dgm:cxn modelId="{38B2DF74-7F7B-4F65-9274-7EE40E337A23}" srcId="{DE6FF84B-A177-44EE-A33D-00EDF1AB8478}" destId="{5260C412-D628-437F-8351-46699CC1EDC9}" srcOrd="0" destOrd="0" parTransId="{3C094800-D942-4B0E-9F38-EBBC13A6D8C5}" sibTransId="{B3209DBC-1043-4C30-B4EB-ED2854C8AF91}"/>
    <dgm:cxn modelId="{C35D3C78-239E-415E-90EC-E47851546B7F}" type="presOf" srcId="{5260C412-D628-437F-8351-46699CC1EDC9}" destId="{5660A595-39FE-4A9C-887D-A0BF48017F8A}" srcOrd="0" destOrd="0" presId="urn:microsoft.com/office/officeart/2005/8/layout/hierarchy4"/>
    <dgm:cxn modelId="{FD697873-D7D7-4D7A-A839-830A0A59E5A4}" srcId="{5260C412-D628-437F-8351-46699CC1EDC9}" destId="{76D1A710-730B-4742-A662-F1BE3CBEBFC2}" srcOrd="6" destOrd="0" parTransId="{47C629C8-8F56-4B7F-8A7A-6D106378F7DD}" sibTransId="{1F29D40A-644B-4537-8010-8CC6DA243F07}"/>
    <dgm:cxn modelId="{76FA26A5-175B-4531-B54B-04AC26CEBF75}" type="presOf" srcId="{F0B37593-CA16-4879-AD8C-A7268FAD2F6F}" destId="{6E467D78-D66D-4A77-A24A-FC12A842819B}" srcOrd="0" destOrd="0" presId="urn:microsoft.com/office/officeart/2005/8/layout/hierarchy4"/>
    <dgm:cxn modelId="{21BC95E8-0D5B-42AC-AF1C-5086940F0C7E}" type="presOf" srcId="{AC37C3F7-5EB7-4E8B-ADA0-4CA1E2DF77BF}" destId="{8523D570-8E31-409B-9D19-B70CFF96A98C}" srcOrd="0" destOrd="0" presId="urn:microsoft.com/office/officeart/2005/8/layout/hierarchy4"/>
    <dgm:cxn modelId="{07D55F82-F6BE-48FE-8DF4-4325E9FE68F5}" srcId="{5260C412-D628-437F-8351-46699CC1EDC9}" destId="{E71635F8-FF58-4737-AFF5-95705DDD935C}" srcOrd="1" destOrd="0" parTransId="{8F4D4692-592F-48C7-B456-7CC70572B96D}" sibTransId="{1CBF1664-B3AF-4648-BECF-E7FB4D38AA59}"/>
    <dgm:cxn modelId="{824771B0-ED0B-4F9A-A480-FD661F716ECC}" type="presOf" srcId="{E71635F8-FF58-4737-AFF5-95705DDD935C}" destId="{9773BD3C-1DD1-4FBE-89F3-921FFB6D5466}" srcOrd="0" destOrd="0" presId="urn:microsoft.com/office/officeart/2005/8/layout/hierarchy4"/>
    <dgm:cxn modelId="{BF580B83-7B3A-42D6-AF71-459A1FB8FACA}" srcId="{5260C412-D628-437F-8351-46699CC1EDC9}" destId="{F0B37593-CA16-4879-AD8C-A7268FAD2F6F}" srcOrd="0" destOrd="0" parTransId="{298A8C0A-693B-46EF-95D7-8375E1B53710}" sibTransId="{3A04FD74-5013-4B4B-9EFC-B334A5E8AEFA}"/>
    <dgm:cxn modelId="{C72D20E5-F2C5-4214-AECA-EE5B69F309D8}" srcId="{5260C412-D628-437F-8351-46699CC1EDC9}" destId="{7CF59E4E-45BB-42A5-A08F-F6D77ABA44B2}" srcOrd="2" destOrd="0" parTransId="{D8FE7FF9-9A6E-490D-BF0B-56A5E20C86D2}" sibTransId="{D4485611-7DB7-4249-83EE-F7D33B089E84}"/>
    <dgm:cxn modelId="{7AE606BE-DC37-46AC-900D-EA2B95939D0B}" type="presOf" srcId="{7CF59E4E-45BB-42A5-A08F-F6D77ABA44B2}" destId="{807C6C3E-2CF5-418E-8DB6-64458C86FA9E}" srcOrd="0" destOrd="0" presId="urn:microsoft.com/office/officeart/2005/8/layout/hierarchy4"/>
    <dgm:cxn modelId="{F5E8F94F-1CB4-44CE-9101-8518A517D729}" srcId="{5260C412-D628-437F-8351-46699CC1EDC9}" destId="{729A1D87-7B86-4FCD-BBD4-30AA9B4166B8}" srcOrd="4" destOrd="0" parTransId="{F0A344D5-CAC7-4805-978F-B8FE799E2080}" sibTransId="{1B276E44-CA44-44A0-871D-3697E900FE2B}"/>
    <dgm:cxn modelId="{2B37BDA7-E296-4F90-A6BF-B2EDC0804B55}" type="presParOf" srcId="{8523D570-8E31-409B-9D19-B70CFF96A98C}" destId="{CFF3405D-E112-41FB-9239-66442A9FA93A}" srcOrd="0" destOrd="0" presId="urn:microsoft.com/office/officeart/2005/8/layout/hierarchy4"/>
    <dgm:cxn modelId="{B495E35D-5360-4370-981D-A1591EF1AFA3}" type="presParOf" srcId="{CFF3405D-E112-41FB-9239-66442A9FA93A}" destId="{5B896F97-0500-44F5-A150-0B0765D30799}" srcOrd="0" destOrd="0" presId="urn:microsoft.com/office/officeart/2005/8/layout/hierarchy4"/>
    <dgm:cxn modelId="{B09DCA85-93E3-43DC-A4B3-9C84E7EDA278}" type="presParOf" srcId="{CFF3405D-E112-41FB-9239-66442A9FA93A}" destId="{F012CF96-927F-4625-BD85-07DBB68E7892}" srcOrd="1" destOrd="0" presId="urn:microsoft.com/office/officeart/2005/8/layout/hierarchy4"/>
    <dgm:cxn modelId="{D097A175-8EAA-4912-8D83-C4506825FF4F}" type="presParOf" srcId="{CFF3405D-E112-41FB-9239-66442A9FA93A}" destId="{501F4058-8A00-49C5-B6C0-66A695B1D7A3}" srcOrd="2" destOrd="0" presId="urn:microsoft.com/office/officeart/2005/8/layout/hierarchy4"/>
    <dgm:cxn modelId="{8F083396-36BF-4A53-A1DC-375F56B99DD9}" type="presParOf" srcId="{501F4058-8A00-49C5-B6C0-66A695B1D7A3}" destId="{E2A8DB61-5E74-4635-802B-AE0C5CE05102}" srcOrd="0" destOrd="0" presId="urn:microsoft.com/office/officeart/2005/8/layout/hierarchy4"/>
    <dgm:cxn modelId="{68E912D6-320C-48F8-9C69-D238718939B0}" type="presParOf" srcId="{E2A8DB61-5E74-4635-802B-AE0C5CE05102}" destId="{5660A595-39FE-4A9C-887D-A0BF48017F8A}" srcOrd="0" destOrd="0" presId="urn:microsoft.com/office/officeart/2005/8/layout/hierarchy4"/>
    <dgm:cxn modelId="{CAB285A7-9158-4B7A-B751-EFF8CCC04B29}" type="presParOf" srcId="{E2A8DB61-5E74-4635-802B-AE0C5CE05102}" destId="{5FB52B80-A485-41DD-9925-06453CE19400}" srcOrd="1" destOrd="0" presId="urn:microsoft.com/office/officeart/2005/8/layout/hierarchy4"/>
    <dgm:cxn modelId="{DC6F3D00-95BF-4E9F-8543-84BC72D3C365}" type="presParOf" srcId="{E2A8DB61-5E74-4635-802B-AE0C5CE05102}" destId="{5BB4DE51-A0AF-409D-ABCF-884DAC461C95}" srcOrd="2" destOrd="0" presId="urn:microsoft.com/office/officeart/2005/8/layout/hierarchy4"/>
    <dgm:cxn modelId="{2FAB6389-FD3A-46DC-AAC3-D48272285234}" type="presParOf" srcId="{5BB4DE51-A0AF-409D-ABCF-884DAC461C95}" destId="{13E94DCA-F24A-44E2-AB84-8C3C39C6C3FB}" srcOrd="0" destOrd="0" presId="urn:microsoft.com/office/officeart/2005/8/layout/hierarchy4"/>
    <dgm:cxn modelId="{E0EF7537-FE6A-4914-9715-AF3BAB8BA2B4}" type="presParOf" srcId="{13E94DCA-F24A-44E2-AB84-8C3C39C6C3FB}" destId="{6E467D78-D66D-4A77-A24A-FC12A842819B}" srcOrd="0" destOrd="0" presId="urn:microsoft.com/office/officeart/2005/8/layout/hierarchy4"/>
    <dgm:cxn modelId="{EAC55A1B-F603-47D8-A2DA-4C1539F0737A}" type="presParOf" srcId="{13E94DCA-F24A-44E2-AB84-8C3C39C6C3FB}" destId="{9CC20343-EAA2-4EF0-B7E3-29F444CDCC5E}" srcOrd="1" destOrd="0" presId="urn:microsoft.com/office/officeart/2005/8/layout/hierarchy4"/>
    <dgm:cxn modelId="{F26AFED1-727C-420D-86C2-21FE731D1477}" type="presParOf" srcId="{5BB4DE51-A0AF-409D-ABCF-884DAC461C95}" destId="{A06ACDDD-3EA7-4CAF-9230-F454EB48727C}" srcOrd="1" destOrd="0" presId="urn:microsoft.com/office/officeart/2005/8/layout/hierarchy4"/>
    <dgm:cxn modelId="{F2634DE6-D74E-429D-81C2-2A5F30DAD484}" type="presParOf" srcId="{5BB4DE51-A0AF-409D-ABCF-884DAC461C95}" destId="{9C16A7A3-0FC0-4755-98E0-7F1B6AED1E3C}" srcOrd="2" destOrd="0" presId="urn:microsoft.com/office/officeart/2005/8/layout/hierarchy4"/>
    <dgm:cxn modelId="{D5599782-A11E-494A-BE2D-26371015BCAC}" type="presParOf" srcId="{9C16A7A3-0FC0-4755-98E0-7F1B6AED1E3C}" destId="{9773BD3C-1DD1-4FBE-89F3-921FFB6D5466}" srcOrd="0" destOrd="0" presId="urn:microsoft.com/office/officeart/2005/8/layout/hierarchy4"/>
    <dgm:cxn modelId="{AA5D0877-F18B-43A5-A5A6-BDE72FBEA13F}" type="presParOf" srcId="{9C16A7A3-0FC0-4755-98E0-7F1B6AED1E3C}" destId="{4BE96FB0-FD48-4A86-89BC-9E323B143FE1}" srcOrd="1" destOrd="0" presId="urn:microsoft.com/office/officeart/2005/8/layout/hierarchy4"/>
    <dgm:cxn modelId="{7AF6EF52-FF03-4138-BB37-60D000876FD3}" type="presParOf" srcId="{5BB4DE51-A0AF-409D-ABCF-884DAC461C95}" destId="{A78CF5F1-6F87-4199-8872-54CE41A02573}" srcOrd="3" destOrd="0" presId="urn:microsoft.com/office/officeart/2005/8/layout/hierarchy4"/>
    <dgm:cxn modelId="{403BEE53-920B-4046-9FAC-FF1DD0612976}" type="presParOf" srcId="{5BB4DE51-A0AF-409D-ABCF-884DAC461C95}" destId="{088AD2A7-DAA3-42BC-95A1-C6E69244A04C}" srcOrd="4" destOrd="0" presId="urn:microsoft.com/office/officeart/2005/8/layout/hierarchy4"/>
    <dgm:cxn modelId="{F9AEBF17-3328-4FBA-8254-277D7D853FFC}" type="presParOf" srcId="{088AD2A7-DAA3-42BC-95A1-C6E69244A04C}" destId="{807C6C3E-2CF5-418E-8DB6-64458C86FA9E}" srcOrd="0" destOrd="0" presId="urn:microsoft.com/office/officeart/2005/8/layout/hierarchy4"/>
    <dgm:cxn modelId="{5FBD1256-D644-4B0D-B0DB-D4151E2F5D5F}" type="presParOf" srcId="{088AD2A7-DAA3-42BC-95A1-C6E69244A04C}" destId="{0B5BDF8E-5F67-402A-BBDC-3B8DB28005A9}" srcOrd="1" destOrd="0" presId="urn:microsoft.com/office/officeart/2005/8/layout/hierarchy4"/>
    <dgm:cxn modelId="{265A48D1-6396-4583-BE55-F1762E9DF72F}" type="presParOf" srcId="{5BB4DE51-A0AF-409D-ABCF-884DAC461C95}" destId="{F044BDF9-A47C-4844-A910-827D56D1572B}" srcOrd="5" destOrd="0" presId="urn:microsoft.com/office/officeart/2005/8/layout/hierarchy4"/>
    <dgm:cxn modelId="{4346004F-7042-4661-A627-7FAF0E4676C8}" type="presParOf" srcId="{5BB4DE51-A0AF-409D-ABCF-884DAC461C95}" destId="{C7905D6E-705E-4207-AB90-40D1686656E2}" srcOrd="6" destOrd="0" presId="urn:microsoft.com/office/officeart/2005/8/layout/hierarchy4"/>
    <dgm:cxn modelId="{9A314173-8EA8-4210-9E9F-32058D0C8D5A}" type="presParOf" srcId="{C7905D6E-705E-4207-AB90-40D1686656E2}" destId="{63691ED5-F2C3-4FDA-AD71-4881AEAFA33A}" srcOrd="0" destOrd="0" presId="urn:microsoft.com/office/officeart/2005/8/layout/hierarchy4"/>
    <dgm:cxn modelId="{942F980F-7144-4C38-A4BD-5FCF0EFAA356}" type="presParOf" srcId="{C7905D6E-705E-4207-AB90-40D1686656E2}" destId="{17F5E145-FBF4-4290-8FB4-0E7C67E528B1}" srcOrd="1" destOrd="0" presId="urn:microsoft.com/office/officeart/2005/8/layout/hierarchy4"/>
    <dgm:cxn modelId="{922C5E7F-6638-428E-BF0A-057F91442ED1}" type="presParOf" srcId="{5BB4DE51-A0AF-409D-ABCF-884DAC461C95}" destId="{114C73C6-FD4D-4B2D-B6B4-4BABAF131B44}" srcOrd="7" destOrd="0" presId="urn:microsoft.com/office/officeart/2005/8/layout/hierarchy4"/>
    <dgm:cxn modelId="{4669EECF-8FA9-422E-B4AE-B8D2D787482D}" type="presParOf" srcId="{5BB4DE51-A0AF-409D-ABCF-884DAC461C95}" destId="{973E0FEE-A2A3-4FF5-98B3-285B5C343379}" srcOrd="8" destOrd="0" presId="urn:microsoft.com/office/officeart/2005/8/layout/hierarchy4"/>
    <dgm:cxn modelId="{10884DFD-A59A-4399-9F66-FD672D4D63C8}" type="presParOf" srcId="{973E0FEE-A2A3-4FF5-98B3-285B5C343379}" destId="{4A6C8DCC-3385-4104-93C9-FEACA583D327}" srcOrd="0" destOrd="0" presId="urn:microsoft.com/office/officeart/2005/8/layout/hierarchy4"/>
    <dgm:cxn modelId="{563A8EF8-AB52-47E7-B044-7BFCCBB85836}" type="presParOf" srcId="{973E0FEE-A2A3-4FF5-98B3-285B5C343379}" destId="{D3A9A76D-9296-472E-AC9C-353B6C288E5E}" srcOrd="1" destOrd="0" presId="urn:microsoft.com/office/officeart/2005/8/layout/hierarchy4"/>
    <dgm:cxn modelId="{E20FD8AA-1060-412B-B9A7-812475A4B2CF}" type="presParOf" srcId="{5BB4DE51-A0AF-409D-ABCF-884DAC461C95}" destId="{7658E570-A2D3-42EF-85D2-FEAC053813C2}" srcOrd="9" destOrd="0" presId="urn:microsoft.com/office/officeart/2005/8/layout/hierarchy4"/>
    <dgm:cxn modelId="{331CEB52-A776-450A-8B4B-EEE0D51F2EC9}" type="presParOf" srcId="{5BB4DE51-A0AF-409D-ABCF-884DAC461C95}" destId="{3712920E-B795-4482-91AE-3199878AF9BF}" srcOrd="10" destOrd="0" presId="urn:microsoft.com/office/officeart/2005/8/layout/hierarchy4"/>
    <dgm:cxn modelId="{D0BAFF66-48F6-4EB1-A431-A95167EE2DA6}" type="presParOf" srcId="{3712920E-B795-4482-91AE-3199878AF9BF}" destId="{17496497-375F-4DAE-B942-376F4D88559E}" srcOrd="0" destOrd="0" presId="urn:microsoft.com/office/officeart/2005/8/layout/hierarchy4"/>
    <dgm:cxn modelId="{8B5523E7-BBDA-4E12-8813-8846102B1D95}" type="presParOf" srcId="{3712920E-B795-4482-91AE-3199878AF9BF}" destId="{03A3FB5F-B3E1-4FED-BFA1-BCB24C0490D3}" srcOrd="1" destOrd="0" presId="urn:microsoft.com/office/officeart/2005/8/layout/hierarchy4"/>
    <dgm:cxn modelId="{FB86EAF8-D61A-4FCC-81F8-44DBB034C302}" type="presParOf" srcId="{5BB4DE51-A0AF-409D-ABCF-884DAC461C95}" destId="{56FA508A-CD0A-4510-BAD8-B921184027DF}" srcOrd="11" destOrd="0" presId="urn:microsoft.com/office/officeart/2005/8/layout/hierarchy4"/>
    <dgm:cxn modelId="{15A55C82-7782-4E40-956E-5BDBD29CC97D}" type="presParOf" srcId="{5BB4DE51-A0AF-409D-ABCF-884DAC461C95}" destId="{B1E910DE-F9A8-4175-9E58-1F89DC35D7E7}" srcOrd="12" destOrd="0" presId="urn:microsoft.com/office/officeart/2005/8/layout/hierarchy4"/>
    <dgm:cxn modelId="{F53C8B8F-53B0-403C-AB08-9BCF0FF96692}" type="presParOf" srcId="{B1E910DE-F9A8-4175-9E58-1F89DC35D7E7}" destId="{19D5939B-272D-4CB1-98E0-C356F825AF8C}" srcOrd="0" destOrd="0" presId="urn:microsoft.com/office/officeart/2005/8/layout/hierarchy4"/>
    <dgm:cxn modelId="{55876EB9-829C-4874-9766-7F553AD60351}" type="presParOf" srcId="{B1E910DE-F9A8-4175-9E58-1F89DC35D7E7}" destId="{E400AF16-88EA-4344-8856-518BCDA520CA}"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6903AD-EDEB-46A0-93F4-A41B42E1C02A}" type="doc">
      <dgm:prSet loTypeId="urn:microsoft.com/office/officeart/2005/8/layout/process4" loCatId="list" qsTypeId="urn:microsoft.com/office/officeart/2005/8/quickstyle/simple4" qsCatId="simple" csTypeId="urn:microsoft.com/office/officeart/2005/8/colors/colorful5" csCatId="colorful" phldr="1"/>
      <dgm:spPr/>
      <dgm:t>
        <a:bodyPr/>
        <a:lstStyle/>
        <a:p>
          <a:endParaRPr lang="ru-RU"/>
        </a:p>
      </dgm:t>
    </dgm:pt>
    <dgm:pt modelId="{0A0239CA-ED1F-4A06-9CB1-07203717290C}">
      <dgm:prSet custT="1"/>
      <dgm:spPr/>
      <dgm:t>
        <a:bodyPr/>
        <a:lstStyle/>
        <a:p>
          <a:pPr rtl="0"/>
          <a:r>
            <a:rPr lang="ru-RU" sz="3200" dirty="0" smtClean="0"/>
            <a:t>Административная ответственность</a:t>
          </a:r>
          <a:endParaRPr lang="ru-RU" sz="3200" dirty="0"/>
        </a:p>
      </dgm:t>
    </dgm:pt>
    <dgm:pt modelId="{677EFA8D-060E-41E4-89A9-57A8AC36BF3C}" type="parTrans" cxnId="{F8775021-0C4C-4EA7-8B34-DBCFC6FD1075}">
      <dgm:prSet/>
      <dgm:spPr/>
      <dgm:t>
        <a:bodyPr/>
        <a:lstStyle/>
        <a:p>
          <a:endParaRPr lang="ru-RU"/>
        </a:p>
      </dgm:t>
    </dgm:pt>
    <dgm:pt modelId="{7D47A651-52BD-4E61-85C3-763BC396DD16}" type="sibTrans" cxnId="{F8775021-0C4C-4EA7-8B34-DBCFC6FD1075}">
      <dgm:prSet/>
      <dgm:spPr/>
      <dgm:t>
        <a:bodyPr/>
        <a:lstStyle/>
        <a:p>
          <a:endParaRPr lang="ru-RU"/>
        </a:p>
      </dgm:t>
    </dgm:pt>
    <dgm:pt modelId="{51F0062A-B66D-4002-A584-997B87B79150}">
      <dgm:prSet custT="1"/>
      <dgm:spPr/>
      <dgm:t>
        <a:bodyPr/>
        <a:lstStyle/>
        <a:p>
          <a:pPr rtl="0"/>
          <a:r>
            <a:rPr lang="ru-RU" sz="3200" dirty="0" smtClean="0"/>
            <a:t>Ст. 19.28 </a:t>
          </a:r>
          <a:r>
            <a:rPr lang="ru-RU" sz="3200" dirty="0" err="1" smtClean="0"/>
            <a:t>КоАП</a:t>
          </a:r>
          <a:r>
            <a:rPr lang="ru-RU" sz="3200" dirty="0" smtClean="0"/>
            <a:t> РФ:</a:t>
          </a:r>
          <a:endParaRPr lang="ru-RU" sz="3200" dirty="0"/>
        </a:p>
      </dgm:t>
    </dgm:pt>
    <dgm:pt modelId="{F78E364A-43B3-4339-AB0F-83DA34BC996A}" type="parTrans" cxnId="{329C5758-77FF-4B12-8C8E-EE47452537C1}">
      <dgm:prSet/>
      <dgm:spPr/>
      <dgm:t>
        <a:bodyPr/>
        <a:lstStyle/>
        <a:p>
          <a:endParaRPr lang="ru-RU"/>
        </a:p>
      </dgm:t>
    </dgm:pt>
    <dgm:pt modelId="{AB8D0EC2-D31B-4623-A2BE-242903B99727}" type="sibTrans" cxnId="{329C5758-77FF-4B12-8C8E-EE47452537C1}">
      <dgm:prSet/>
      <dgm:spPr/>
      <dgm:t>
        <a:bodyPr/>
        <a:lstStyle/>
        <a:p>
          <a:endParaRPr lang="ru-RU"/>
        </a:p>
      </dgm:t>
    </dgm:pt>
    <dgm:pt modelId="{DDB7A727-B0F6-4222-8E0C-39F3D8E1CDE7}">
      <dgm:prSet custT="1"/>
      <dgm:spPr/>
      <dgm:t>
        <a:bodyPr/>
        <a:lstStyle/>
        <a:p>
          <a:pPr rtl="0"/>
          <a:r>
            <a:rPr lang="ru-RU" sz="1400" dirty="0" smtClean="0"/>
            <a:t>Незаконные передача, предложение или обещание от имени или в интересах юридического лица должностному лицу, лицу, выполняющему управленческие функции в коммерческой или иной организации, иностранному должностному лицу либо должностному лицу публичной международной организации денег, ценных бумаг, иного имущества, оказание ему услуг имущественного характера, предоставление имущественных прав за совершение в интересах данного юридического лица должностным лицом, лицом, выполняющим управленческие функции в коммерческой или иной организации, иностранным должностным лицом либо должностным лицом публичной международной организации действия (бездействие), связанного с занимаемым ими служебным положением влечет </a:t>
          </a:r>
          <a:endParaRPr lang="ru-RU" sz="1400" dirty="0"/>
        </a:p>
      </dgm:t>
    </dgm:pt>
    <dgm:pt modelId="{F52C7B5A-4A6B-4DD3-9CC4-DA16E63BBBEC}" type="parTrans" cxnId="{EB5E5BD3-EE49-4A99-B858-9FA68579DD01}">
      <dgm:prSet/>
      <dgm:spPr/>
      <dgm:t>
        <a:bodyPr/>
        <a:lstStyle/>
        <a:p>
          <a:endParaRPr lang="ru-RU"/>
        </a:p>
      </dgm:t>
    </dgm:pt>
    <dgm:pt modelId="{7CA89FE0-CBA7-40BE-A230-3F1226F9C8C6}" type="sibTrans" cxnId="{EB5E5BD3-EE49-4A99-B858-9FA68579DD01}">
      <dgm:prSet/>
      <dgm:spPr/>
      <dgm:t>
        <a:bodyPr/>
        <a:lstStyle/>
        <a:p>
          <a:endParaRPr lang="ru-RU"/>
        </a:p>
      </dgm:t>
    </dgm:pt>
    <dgm:pt modelId="{25AC7773-2A6E-4945-9625-4A817E1DA4F8}">
      <dgm:prSet custT="1"/>
      <dgm:spPr/>
      <dgm:t>
        <a:bodyPr/>
        <a:lstStyle/>
        <a:p>
          <a:pPr rtl="0"/>
          <a:r>
            <a:rPr lang="ru-RU" sz="1400" dirty="0" smtClean="0"/>
            <a:t>наложение административного штрафа на юридических лиц в размере до трехкратной суммы денежных средств, стоимости ценных бумаг, иного имущества, услуг имущественного характера, иных имущественных прав, незаконно переданных или оказанных либо обещанных или предложенных от имени юридического лица, но не менее одного миллиона рублей с конфискацией денег, ценных бумаг, иного имущества или стоимости услуг имущественного характера, иных имущественных прав</a:t>
          </a:r>
          <a:endParaRPr lang="ru-RU" sz="1400" dirty="0"/>
        </a:p>
      </dgm:t>
    </dgm:pt>
    <dgm:pt modelId="{8C178647-18A6-479D-99A1-59A540CE5DED}" type="parTrans" cxnId="{7C804D07-2DBB-4A01-B628-7FA359B392E1}">
      <dgm:prSet/>
      <dgm:spPr/>
      <dgm:t>
        <a:bodyPr/>
        <a:lstStyle/>
        <a:p>
          <a:endParaRPr lang="ru-RU"/>
        </a:p>
      </dgm:t>
    </dgm:pt>
    <dgm:pt modelId="{998C00BB-48FD-4076-9219-E56126CF277A}" type="sibTrans" cxnId="{7C804D07-2DBB-4A01-B628-7FA359B392E1}">
      <dgm:prSet/>
      <dgm:spPr/>
      <dgm:t>
        <a:bodyPr/>
        <a:lstStyle/>
        <a:p>
          <a:endParaRPr lang="ru-RU"/>
        </a:p>
      </dgm:t>
    </dgm:pt>
    <dgm:pt modelId="{512F5BC5-21DA-4F27-BB3C-A8AE51586145}" type="pres">
      <dgm:prSet presAssocID="{966903AD-EDEB-46A0-93F4-A41B42E1C02A}" presName="Name0" presStyleCnt="0">
        <dgm:presLayoutVars>
          <dgm:dir/>
          <dgm:animLvl val="lvl"/>
          <dgm:resizeHandles val="exact"/>
        </dgm:presLayoutVars>
      </dgm:prSet>
      <dgm:spPr/>
      <dgm:t>
        <a:bodyPr/>
        <a:lstStyle/>
        <a:p>
          <a:endParaRPr lang="ru-RU"/>
        </a:p>
      </dgm:t>
    </dgm:pt>
    <dgm:pt modelId="{2FA2E08E-A89A-4CE7-981F-B0272C55D420}" type="pres">
      <dgm:prSet presAssocID="{25AC7773-2A6E-4945-9625-4A817E1DA4F8}" presName="boxAndChildren" presStyleCnt="0"/>
      <dgm:spPr/>
      <dgm:t>
        <a:bodyPr/>
        <a:lstStyle/>
        <a:p>
          <a:endParaRPr lang="ru-RU"/>
        </a:p>
      </dgm:t>
    </dgm:pt>
    <dgm:pt modelId="{4E5F5AD2-D840-429E-9456-657CBD3236FB}" type="pres">
      <dgm:prSet presAssocID="{25AC7773-2A6E-4945-9625-4A817E1DA4F8}" presName="parentTextBox" presStyleLbl="node1" presStyleIdx="0" presStyleCnt="4" custAng="0" custScaleY="191183"/>
      <dgm:spPr/>
      <dgm:t>
        <a:bodyPr/>
        <a:lstStyle/>
        <a:p>
          <a:endParaRPr lang="ru-RU"/>
        </a:p>
      </dgm:t>
    </dgm:pt>
    <dgm:pt modelId="{EC0A10AE-0261-499E-8234-0D0A73F0E952}" type="pres">
      <dgm:prSet presAssocID="{7CA89FE0-CBA7-40BE-A230-3F1226F9C8C6}" presName="sp" presStyleCnt="0"/>
      <dgm:spPr/>
      <dgm:t>
        <a:bodyPr/>
        <a:lstStyle/>
        <a:p>
          <a:endParaRPr lang="ru-RU"/>
        </a:p>
      </dgm:t>
    </dgm:pt>
    <dgm:pt modelId="{007B1D52-E93F-4242-BEBE-0914926323E0}" type="pres">
      <dgm:prSet presAssocID="{DDB7A727-B0F6-4222-8E0C-39F3D8E1CDE7}" presName="arrowAndChildren" presStyleCnt="0"/>
      <dgm:spPr/>
      <dgm:t>
        <a:bodyPr/>
        <a:lstStyle/>
        <a:p>
          <a:endParaRPr lang="ru-RU"/>
        </a:p>
      </dgm:t>
    </dgm:pt>
    <dgm:pt modelId="{835B6F04-1500-47AA-A332-87821AE1E09C}" type="pres">
      <dgm:prSet presAssocID="{DDB7A727-B0F6-4222-8E0C-39F3D8E1CDE7}" presName="parentTextArrow" presStyleLbl="node1" presStyleIdx="1" presStyleCnt="4" custScaleX="100000" custScaleY="241930"/>
      <dgm:spPr/>
      <dgm:t>
        <a:bodyPr/>
        <a:lstStyle/>
        <a:p>
          <a:endParaRPr lang="ru-RU"/>
        </a:p>
      </dgm:t>
    </dgm:pt>
    <dgm:pt modelId="{3F159225-7C15-49DD-8096-53C422C6A7C7}" type="pres">
      <dgm:prSet presAssocID="{AB8D0EC2-D31B-4623-A2BE-242903B99727}" presName="sp" presStyleCnt="0"/>
      <dgm:spPr/>
      <dgm:t>
        <a:bodyPr/>
        <a:lstStyle/>
        <a:p>
          <a:endParaRPr lang="ru-RU"/>
        </a:p>
      </dgm:t>
    </dgm:pt>
    <dgm:pt modelId="{38A33230-9562-47D1-87F2-F2600ED7BED8}" type="pres">
      <dgm:prSet presAssocID="{51F0062A-B66D-4002-A584-997B87B79150}" presName="arrowAndChildren" presStyleCnt="0"/>
      <dgm:spPr/>
      <dgm:t>
        <a:bodyPr/>
        <a:lstStyle/>
        <a:p>
          <a:endParaRPr lang="ru-RU"/>
        </a:p>
      </dgm:t>
    </dgm:pt>
    <dgm:pt modelId="{BC3F35AF-D264-49A6-B45C-22DD2BF3ED5E}" type="pres">
      <dgm:prSet presAssocID="{51F0062A-B66D-4002-A584-997B87B79150}" presName="parentTextArrow" presStyleLbl="node1" presStyleIdx="2" presStyleCnt="4" custScaleY="96873"/>
      <dgm:spPr/>
      <dgm:t>
        <a:bodyPr/>
        <a:lstStyle/>
        <a:p>
          <a:endParaRPr lang="ru-RU"/>
        </a:p>
      </dgm:t>
    </dgm:pt>
    <dgm:pt modelId="{E7D29007-B898-4425-9410-A232F3B22AAB}" type="pres">
      <dgm:prSet presAssocID="{7D47A651-52BD-4E61-85C3-763BC396DD16}" presName="sp" presStyleCnt="0"/>
      <dgm:spPr/>
      <dgm:t>
        <a:bodyPr/>
        <a:lstStyle/>
        <a:p>
          <a:endParaRPr lang="ru-RU"/>
        </a:p>
      </dgm:t>
    </dgm:pt>
    <dgm:pt modelId="{112811C7-DD73-46E7-ADE4-BEA9898C430B}" type="pres">
      <dgm:prSet presAssocID="{0A0239CA-ED1F-4A06-9CB1-07203717290C}" presName="arrowAndChildren" presStyleCnt="0"/>
      <dgm:spPr/>
      <dgm:t>
        <a:bodyPr/>
        <a:lstStyle/>
        <a:p>
          <a:endParaRPr lang="ru-RU"/>
        </a:p>
      </dgm:t>
    </dgm:pt>
    <dgm:pt modelId="{EF568A82-CB17-498C-B77E-DDD1A44F454B}" type="pres">
      <dgm:prSet presAssocID="{0A0239CA-ED1F-4A06-9CB1-07203717290C}" presName="parentTextArrow" presStyleLbl="node1" presStyleIdx="3" presStyleCnt="4" custScaleY="123721"/>
      <dgm:spPr/>
      <dgm:t>
        <a:bodyPr/>
        <a:lstStyle/>
        <a:p>
          <a:endParaRPr lang="ru-RU"/>
        </a:p>
      </dgm:t>
    </dgm:pt>
  </dgm:ptLst>
  <dgm:cxnLst>
    <dgm:cxn modelId="{7C804D07-2DBB-4A01-B628-7FA359B392E1}" srcId="{966903AD-EDEB-46A0-93F4-A41B42E1C02A}" destId="{25AC7773-2A6E-4945-9625-4A817E1DA4F8}" srcOrd="3" destOrd="0" parTransId="{8C178647-18A6-479D-99A1-59A540CE5DED}" sibTransId="{998C00BB-48FD-4076-9219-E56126CF277A}"/>
    <dgm:cxn modelId="{222FF659-52DB-4494-B8A6-B74D64A70A33}" type="presOf" srcId="{DDB7A727-B0F6-4222-8E0C-39F3D8E1CDE7}" destId="{835B6F04-1500-47AA-A332-87821AE1E09C}" srcOrd="0" destOrd="0" presId="urn:microsoft.com/office/officeart/2005/8/layout/process4"/>
    <dgm:cxn modelId="{52DB4410-AC2A-4B04-9837-91479371DA86}" type="presOf" srcId="{0A0239CA-ED1F-4A06-9CB1-07203717290C}" destId="{EF568A82-CB17-498C-B77E-DDD1A44F454B}" srcOrd="0" destOrd="0" presId="urn:microsoft.com/office/officeart/2005/8/layout/process4"/>
    <dgm:cxn modelId="{F8775021-0C4C-4EA7-8B34-DBCFC6FD1075}" srcId="{966903AD-EDEB-46A0-93F4-A41B42E1C02A}" destId="{0A0239CA-ED1F-4A06-9CB1-07203717290C}" srcOrd="0" destOrd="0" parTransId="{677EFA8D-060E-41E4-89A9-57A8AC36BF3C}" sibTransId="{7D47A651-52BD-4E61-85C3-763BC396DD16}"/>
    <dgm:cxn modelId="{6E135AC0-8BD2-4621-976D-F441DD17CC43}" type="presOf" srcId="{25AC7773-2A6E-4945-9625-4A817E1DA4F8}" destId="{4E5F5AD2-D840-429E-9456-657CBD3236FB}" srcOrd="0" destOrd="0" presId="urn:microsoft.com/office/officeart/2005/8/layout/process4"/>
    <dgm:cxn modelId="{05363020-A088-4B5F-B71B-AB916B8F46F2}" type="presOf" srcId="{51F0062A-B66D-4002-A584-997B87B79150}" destId="{BC3F35AF-D264-49A6-B45C-22DD2BF3ED5E}" srcOrd="0" destOrd="0" presId="urn:microsoft.com/office/officeart/2005/8/layout/process4"/>
    <dgm:cxn modelId="{EB5E5BD3-EE49-4A99-B858-9FA68579DD01}" srcId="{966903AD-EDEB-46A0-93F4-A41B42E1C02A}" destId="{DDB7A727-B0F6-4222-8E0C-39F3D8E1CDE7}" srcOrd="2" destOrd="0" parTransId="{F52C7B5A-4A6B-4DD3-9CC4-DA16E63BBBEC}" sibTransId="{7CA89FE0-CBA7-40BE-A230-3F1226F9C8C6}"/>
    <dgm:cxn modelId="{52A1332C-43BE-404E-AA69-91420C091425}" type="presOf" srcId="{966903AD-EDEB-46A0-93F4-A41B42E1C02A}" destId="{512F5BC5-21DA-4F27-BB3C-A8AE51586145}" srcOrd="0" destOrd="0" presId="urn:microsoft.com/office/officeart/2005/8/layout/process4"/>
    <dgm:cxn modelId="{329C5758-77FF-4B12-8C8E-EE47452537C1}" srcId="{966903AD-EDEB-46A0-93F4-A41B42E1C02A}" destId="{51F0062A-B66D-4002-A584-997B87B79150}" srcOrd="1" destOrd="0" parTransId="{F78E364A-43B3-4339-AB0F-83DA34BC996A}" sibTransId="{AB8D0EC2-D31B-4623-A2BE-242903B99727}"/>
    <dgm:cxn modelId="{2A555D80-4187-42AA-803C-C252323A7719}" type="presParOf" srcId="{512F5BC5-21DA-4F27-BB3C-A8AE51586145}" destId="{2FA2E08E-A89A-4CE7-981F-B0272C55D420}" srcOrd="0" destOrd="0" presId="urn:microsoft.com/office/officeart/2005/8/layout/process4"/>
    <dgm:cxn modelId="{55BA3CE1-A0C0-43B4-B29A-8339A38C038C}" type="presParOf" srcId="{2FA2E08E-A89A-4CE7-981F-B0272C55D420}" destId="{4E5F5AD2-D840-429E-9456-657CBD3236FB}" srcOrd="0" destOrd="0" presId="urn:microsoft.com/office/officeart/2005/8/layout/process4"/>
    <dgm:cxn modelId="{F5D70BD2-D7C7-4FB5-B132-9E8EEE89D5C1}" type="presParOf" srcId="{512F5BC5-21DA-4F27-BB3C-A8AE51586145}" destId="{EC0A10AE-0261-499E-8234-0D0A73F0E952}" srcOrd="1" destOrd="0" presId="urn:microsoft.com/office/officeart/2005/8/layout/process4"/>
    <dgm:cxn modelId="{76430BA1-5834-429E-A13E-287668440012}" type="presParOf" srcId="{512F5BC5-21DA-4F27-BB3C-A8AE51586145}" destId="{007B1D52-E93F-4242-BEBE-0914926323E0}" srcOrd="2" destOrd="0" presId="urn:microsoft.com/office/officeart/2005/8/layout/process4"/>
    <dgm:cxn modelId="{E2879EF3-7067-4056-8C26-CB10AB079DE0}" type="presParOf" srcId="{007B1D52-E93F-4242-BEBE-0914926323E0}" destId="{835B6F04-1500-47AA-A332-87821AE1E09C}" srcOrd="0" destOrd="0" presId="urn:microsoft.com/office/officeart/2005/8/layout/process4"/>
    <dgm:cxn modelId="{C20364B2-C884-4578-B08E-B3142C791817}" type="presParOf" srcId="{512F5BC5-21DA-4F27-BB3C-A8AE51586145}" destId="{3F159225-7C15-49DD-8096-53C422C6A7C7}" srcOrd="3" destOrd="0" presId="urn:microsoft.com/office/officeart/2005/8/layout/process4"/>
    <dgm:cxn modelId="{65AF0F29-669D-4762-9EBB-257F489D4CAA}" type="presParOf" srcId="{512F5BC5-21DA-4F27-BB3C-A8AE51586145}" destId="{38A33230-9562-47D1-87F2-F2600ED7BED8}" srcOrd="4" destOrd="0" presId="urn:microsoft.com/office/officeart/2005/8/layout/process4"/>
    <dgm:cxn modelId="{77026B8E-7813-4BAC-B0D1-1C7CA4BABA9E}" type="presParOf" srcId="{38A33230-9562-47D1-87F2-F2600ED7BED8}" destId="{BC3F35AF-D264-49A6-B45C-22DD2BF3ED5E}" srcOrd="0" destOrd="0" presId="urn:microsoft.com/office/officeart/2005/8/layout/process4"/>
    <dgm:cxn modelId="{9DF9D6AF-D42E-44E9-8388-BFA93C59FB14}" type="presParOf" srcId="{512F5BC5-21DA-4F27-BB3C-A8AE51586145}" destId="{E7D29007-B898-4425-9410-A232F3B22AAB}" srcOrd="5" destOrd="0" presId="urn:microsoft.com/office/officeart/2005/8/layout/process4"/>
    <dgm:cxn modelId="{A9B24F03-4C98-4820-AB3E-FC257E06984F}" type="presParOf" srcId="{512F5BC5-21DA-4F27-BB3C-A8AE51586145}" destId="{112811C7-DD73-46E7-ADE4-BEA9898C430B}" srcOrd="6" destOrd="0" presId="urn:microsoft.com/office/officeart/2005/8/layout/process4"/>
    <dgm:cxn modelId="{D13F07C8-E1D5-4B10-B153-6850B20CC55F}" type="presParOf" srcId="{112811C7-DD73-46E7-ADE4-BEA9898C430B}" destId="{EF568A82-CB17-498C-B77E-DDD1A44F454B}"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D8CA2B-40F0-403A-9E89-5BD3406D393C}" type="doc">
      <dgm:prSet loTypeId="urn:microsoft.com/office/officeart/2005/8/layout/matrix3" loCatId="matrix" qsTypeId="urn:microsoft.com/office/officeart/2005/8/quickstyle/simple4" qsCatId="simple" csTypeId="urn:microsoft.com/office/officeart/2005/8/colors/accent1_2" csCatId="accent1" phldr="1"/>
      <dgm:spPr/>
      <dgm:t>
        <a:bodyPr/>
        <a:lstStyle/>
        <a:p>
          <a:endParaRPr lang="ru-RU"/>
        </a:p>
      </dgm:t>
    </dgm:pt>
    <dgm:pt modelId="{9F58248A-F62C-47A1-8A88-057725897779}">
      <dgm:prSet custT="1"/>
      <dgm:spPr/>
      <dgm:t>
        <a:bodyPr/>
        <a:lstStyle/>
        <a:p>
          <a:pPr rtl="0"/>
          <a:r>
            <a:rPr lang="ru-RU" sz="2500" dirty="0" smtClean="0"/>
            <a:t>коммерческий подкуп</a:t>
          </a:r>
          <a:endParaRPr lang="ru-RU" sz="2500" dirty="0"/>
        </a:p>
      </dgm:t>
    </dgm:pt>
    <dgm:pt modelId="{24708BEB-550D-4542-AD22-BCD2E3F425C8}" type="parTrans" cxnId="{8AF387C7-8800-4374-A88F-EE7F511BAEFF}">
      <dgm:prSet/>
      <dgm:spPr/>
      <dgm:t>
        <a:bodyPr/>
        <a:lstStyle/>
        <a:p>
          <a:endParaRPr lang="ru-RU"/>
        </a:p>
      </dgm:t>
    </dgm:pt>
    <dgm:pt modelId="{0CC228DD-23D9-479B-9686-E233135858DB}" type="sibTrans" cxnId="{8AF387C7-8800-4374-A88F-EE7F511BAEFF}">
      <dgm:prSet/>
      <dgm:spPr/>
      <dgm:t>
        <a:bodyPr/>
        <a:lstStyle/>
        <a:p>
          <a:endParaRPr lang="ru-RU"/>
        </a:p>
      </dgm:t>
    </dgm:pt>
    <dgm:pt modelId="{4C368896-8AB8-4974-B700-7A30983877D7}">
      <dgm:prSet custT="1"/>
      <dgm:spPr/>
      <dgm:t>
        <a:bodyPr/>
        <a:lstStyle/>
        <a:p>
          <a:pPr rtl="0"/>
          <a:r>
            <a:rPr lang="ru-RU" sz="2500" dirty="0" smtClean="0"/>
            <a:t>получение и дачу взятки</a:t>
          </a:r>
          <a:endParaRPr lang="ru-RU" sz="2500" dirty="0"/>
        </a:p>
      </dgm:t>
    </dgm:pt>
    <dgm:pt modelId="{A387B2E6-10D5-41FB-AF98-FEF3822AA55F}" type="parTrans" cxnId="{8C81ADBC-68CD-4DFF-899D-D55ED1073DCF}">
      <dgm:prSet/>
      <dgm:spPr/>
      <dgm:t>
        <a:bodyPr/>
        <a:lstStyle/>
        <a:p>
          <a:endParaRPr lang="ru-RU"/>
        </a:p>
      </dgm:t>
    </dgm:pt>
    <dgm:pt modelId="{B0A1C7FF-5F13-4B40-A45A-81B5397CDA79}" type="sibTrans" cxnId="{8C81ADBC-68CD-4DFF-899D-D55ED1073DCF}">
      <dgm:prSet/>
      <dgm:spPr/>
      <dgm:t>
        <a:bodyPr/>
        <a:lstStyle/>
        <a:p>
          <a:endParaRPr lang="ru-RU"/>
        </a:p>
      </dgm:t>
    </dgm:pt>
    <dgm:pt modelId="{509CE627-18F4-4C77-A3FD-69669162E16E}">
      <dgm:prSet custT="1"/>
      <dgm:spPr/>
      <dgm:t>
        <a:bodyPr/>
        <a:lstStyle/>
        <a:p>
          <a:pPr rtl="0"/>
          <a:r>
            <a:rPr lang="ru-RU" sz="2500" dirty="0" smtClean="0"/>
            <a:t>посредничество во взяточничестве</a:t>
          </a:r>
          <a:endParaRPr lang="ru-RU" sz="2500" dirty="0"/>
        </a:p>
      </dgm:t>
    </dgm:pt>
    <dgm:pt modelId="{A2C7011C-A129-4E3B-BE0D-26CC1CA7F7B9}" type="parTrans" cxnId="{A050092D-2261-444E-8FBD-A9D14C9910C8}">
      <dgm:prSet/>
      <dgm:spPr/>
      <dgm:t>
        <a:bodyPr/>
        <a:lstStyle/>
        <a:p>
          <a:endParaRPr lang="ru-RU"/>
        </a:p>
      </dgm:t>
    </dgm:pt>
    <dgm:pt modelId="{8876D1EE-3F6F-4B1D-AA8B-D5C8D80AE6BD}" type="sibTrans" cxnId="{A050092D-2261-444E-8FBD-A9D14C9910C8}">
      <dgm:prSet/>
      <dgm:spPr/>
      <dgm:t>
        <a:bodyPr/>
        <a:lstStyle/>
        <a:p>
          <a:endParaRPr lang="ru-RU"/>
        </a:p>
      </dgm:t>
    </dgm:pt>
    <dgm:pt modelId="{FB651C3E-904D-4488-99BE-6C52C0F8AA75}">
      <dgm:prSet custT="1"/>
      <dgm:spPr/>
      <dgm:t>
        <a:bodyPr/>
        <a:lstStyle/>
        <a:p>
          <a:pPr rtl="0"/>
          <a:r>
            <a:rPr lang="ru-RU" sz="2500" dirty="0" smtClean="0"/>
            <a:t>иные коррупционные правонарушения </a:t>
          </a:r>
          <a:endParaRPr lang="ru-RU" sz="2500" dirty="0"/>
        </a:p>
      </dgm:t>
    </dgm:pt>
    <dgm:pt modelId="{FA5BBF45-76B3-4F92-9575-756E2EAD767F}" type="parTrans" cxnId="{69EA61AC-F04E-4C71-AB4C-15E51F205305}">
      <dgm:prSet/>
      <dgm:spPr/>
      <dgm:t>
        <a:bodyPr/>
        <a:lstStyle/>
        <a:p>
          <a:endParaRPr lang="ru-RU"/>
        </a:p>
      </dgm:t>
    </dgm:pt>
    <dgm:pt modelId="{3712F279-82D2-450A-B7A8-2630C7EF8993}" type="sibTrans" cxnId="{69EA61AC-F04E-4C71-AB4C-15E51F205305}">
      <dgm:prSet/>
      <dgm:spPr/>
      <dgm:t>
        <a:bodyPr/>
        <a:lstStyle/>
        <a:p>
          <a:endParaRPr lang="ru-RU"/>
        </a:p>
      </dgm:t>
    </dgm:pt>
    <dgm:pt modelId="{4658CD7D-F572-4E4F-93A8-6943DFDC7B30}" type="pres">
      <dgm:prSet presAssocID="{07D8CA2B-40F0-403A-9E89-5BD3406D393C}" presName="matrix" presStyleCnt="0">
        <dgm:presLayoutVars>
          <dgm:chMax val="1"/>
          <dgm:dir/>
          <dgm:resizeHandles val="exact"/>
        </dgm:presLayoutVars>
      </dgm:prSet>
      <dgm:spPr/>
      <dgm:t>
        <a:bodyPr/>
        <a:lstStyle/>
        <a:p>
          <a:endParaRPr lang="ru-RU"/>
        </a:p>
      </dgm:t>
    </dgm:pt>
    <dgm:pt modelId="{3B514EEF-8D86-41DD-8DBE-47308C7257FB}" type="pres">
      <dgm:prSet presAssocID="{07D8CA2B-40F0-403A-9E89-5BD3406D393C}" presName="diamond" presStyleLbl="bgShp" presStyleIdx="0" presStyleCnt="1" custScaleX="142095"/>
      <dgm:spPr/>
    </dgm:pt>
    <dgm:pt modelId="{9B462EAA-67E4-445E-ADDB-FBE17BB95AE6}" type="pres">
      <dgm:prSet presAssocID="{07D8CA2B-40F0-403A-9E89-5BD3406D393C}" presName="quad1" presStyleLbl="node1" presStyleIdx="0" presStyleCnt="4" custScaleX="155595" custScaleY="121000" custLinFactNeighborX="-32175" custLinFactNeighborY="-7879">
        <dgm:presLayoutVars>
          <dgm:chMax val="0"/>
          <dgm:chPref val="0"/>
          <dgm:bulletEnabled val="1"/>
        </dgm:presLayoutVars>
      </dgm:prSet>
      <dgm:spPr/>
      <dgm:t>
        <a:bodyPr/>
        <a:lstStyle/>
        <a:p>
          <a:endParaRPr lang="ru-RU"/>
        </a:p>
      </dgm:t>
    </dgm:pt>
    <dgm:pt modelId="{1C4B31E6-7622-4C68-85E0-2142E2254021}" type="pres">
      <dgm:prSet presAssocID="{07D8CA2B-40F0-403A-9E89-5BD3406D393C}" presName="quad2" presStyleLbl="node1" presStyleIdx="1" presStyleCnt="4" custScaleX="155596" custScaleY="121000" custLinFactNeighborX="24594" custLinFactNeighborY="-4141">
        <dgm:presLayoutVars>
          <dgm:chMax val="0"/>
          <dgm:chPref val="0"/>
          <dgm:bulletEnabled val="1"/>
        </dgm:presLayoutVars>
      </dgm:prSet>
      <dgm:spPr/>
      <dgm:t>
        <a:bodyPr/>
        <a:lstStyle/>
        <a:p>
          <a:endParaRPr lang="ru-RU"/>
        </a:p>
      </dgm:t>
    </dgm:pt>
    <dgm:pt modelId="{C83A9D3C-852E-4640-9E22-8E3B796E1FE2}" type="pres">
      <dgm:prSet presAssocID="{07D8CA2B-40F0-403A-9E89-5BD3406D393C}" presName="quad3" presStyleLbl="node1" presStyleIdx="2" presStyleCnt="4" custScaleX="155594" custScaleY="121000" custLinFactNeighborX="-28437" custLinFactNeighborY="7775">
        <dgm:presLayoutVars>
          <dgm:chMax val="0"/>
          <dgm:chPref val="0"/>
          <dgm:bulletEnabled val="1"/>
        </dgm:presLayoutVars>
      </dgm:prSet>
      <dgm:spPr/>
      <dgm:t>
        <a:bodyPr/>
        <a:lstStyle/>
        <a:p>
          <a:endParaRPr lang="ru-RU"/>
        </a:p>
      </dgm:t>
    </dgm:pt>
    <dgm:pt modelId="{114A529E-85F8-4F44-A026-21CAE0A3C056}" type="pres">
      <dgm:prSet presAssocID="{07D8CA2B-40F0-403A-9E89-5BD3406D393C}" presName="quad4" presStyleLbl="node1" presStyleIdx="3" presStyleCnt="4" custScaleX="155596" custScaleY="121000" custLinFactNeighborX="24594" custLinFactNeighborY="11513">
        <dgm:presLayoutVars>
          <dgm:chMax val="0"/>
          <dgm:chPref val="0"/>
          <dgm:bulletEnabled val="1"/>
        </dgm:presLayoutVars>
      </dgm:prSet>
      <dgm:spPr/>
      <dgm:t>
        <a:bodyPr/>
        <a:lstStyle/>
        <a:p>
          <a:endParaRPr lang="ru-RU"/>
        </a:p>
      </dgm:t>
    </dgm:pt>
  </dgm:ptLst>
  <dgm:cxnLst>
    <dgm:cxn modelId="{E9A054A0-DB01-4D55-A78A-1CE5DF4B8211}" type="presOf" srcId="{FB651C3E-904D-4488-99BE-6C52C0F8AA75}" destId="{114A529E-85F8-4F44-A026-21CAE0A3C056}" srcOrd="0" destOrd="0" presId="urn:microsoft.com/office/officeart/2005/8/layout/matrix3"/>
    <dgm:cxn modelId="{A050092D-2261-444E-8FBD-A9D14C9910C8}" srcId="{07D8CA2B-40F0-403A-9E89-5BD3406D393C}" destId="{509CE627-18F4-4C77-A3FD-69669162E16E}" srcOrd="2" destOrd="0" parTransId="{A2C7011C-A129-4E3B-BE0D-26CC1CA7F7B9}" sibTransId="{8876D1EE-3F6F-4B1D-AA8B-D5C8D80AE6BD}"/>
    <dgm:cxn modelId="{E7579CF7-30BF-4480-A04D-7AB2FF64F9D9}" type="presOf" srcId="{9F58248A-F62C-47A1-8A88-057725897779}" destId="{9B462EAA-67E4-445E-ADDB-FBE17BB95AE6}" srcOrd="0" destOrd="0" presId="urn:microsoft.com/office/officeart/2005/8/layout/matrix3"/>
    <dgm:cxn modelId="{8AF387C7-8800-4374-A88F-EE7F511BAEFF}" srcId="{07D8CA2B-40F0-403A-9E89-5BD3406D393C}" destId="{9F58248A-F62C-47A1-8A88-057725897779}" srcOrd="0" destOrd="0" parTransId="{24708BEB-550D-4542-AD22-BCD2E3F425C8}" sibTransId="{0CC228DD-23D9-479B-9686-E233135858DB}"/>
    <dgm:cxn modelId="{9CE70678-C518-4769-A4BB-D78F19604D0F}" type="presOf" srcId="{4C368896-8AB8-4974-B700-7A30983877D7}" destId="{1C4B31E6-7622-4C68-85E0-2142E2254021}" srcOrd="0" destOrd="0" presId="urn:microsoft.com/office/officeart/2005/8/layout/matrix3"/>
    <dgm:cxn modelId="{8C81ADBC-68CD-4DFF-899D-D55ED1073DCF}" srcId="{07D8CA2B-40F0-403A-9E89-5BD3406D393C}" destId="{4C368896-8AB8-4974-B700-7A30983877D7}" srcOrd="1" destOrd="0" parTransId="{A387B2E6-10D5-41FB-AF98-FEF3822AA55F}" sibTransId="{B0A1C7FF-5F13-4B40-A45A-81B5397CDA79}"/>
    <dgm:cxn modelId="{2C233AB2-F7F2-4F89-863F-38D62319ED8D}" type="presOf" srcId="{07D8CA2B-40F0-403A-9E89-5BD3406D393C}" destId="{4658CD7D-F572-4E4F-93A8-6943DFDC7B30}" srcOrd="0" destOrd="0" presId="urn:microsoft.com/office/officeart/2005/8/layout/matrix3"/>
    <dgm:cxn modelId="{AC6B17E4-190E-461F-814E-603287A6F522}" type="presOf" srcId="{509CE627-18F4-4C77-A3FD-69669162E16E}" destId="{C83A9D3C-852E-4640-9E22-8E3B796E1FE2}" srcOrd="0" destOrd="0" presId="urn:microsoft.com/office/officeart/2005/8/layout/matrix3"/>
    <dgm:cxn modelId="{69EA61AC-F04E-4C71-AB4C-15E51F205305}" srcId="{07D8CA2B-40F0-403A-9E89-5BD3406D393C}" destId="{FB651C3E-904D-4488-99BE-6C52C0F8AA75}" srcOrd="3" destOrd="0" parTransId="{FA5BBF45-76B3-4F92-9575-756E2EAD767F}" sibTransId="{3712F279-82D2-450A-B7A8-2630C7EF8993}"/>
    <dgm:cxn modelId="{1D5D9676-B219-4D54-8025-D0C480BC510A}" type="presParOf" srcId="{4658CD7D-F572-4E4F-93A8-6943DFDC7B30}" destId="{3B514EEF-8D86-41DD-8DBE-47308C7257FB}" srcOrd="0" destOrd="0" presId="urn:microsoft.com/office/officeart/2005/8/layout/matrix3"/>
    <dgm:cxn modelId="{3FC2AE52-7296-4559-B360-3202687B3176}" type="presParOf" srcId="{4658CD7D-F572-4E4F-93A8-6943DFDC7B30}" destId="{9B462EAA-67E4-445E-ADDB-FBE17BB95AE6}" srcOrd="1" destOrd="0" presId="urn:microsoft.com/office/officeart/2005/8/layout/matrix3"/>
    <dgm:cxn modelId="{29DE834E-8758-4353-8126-E63FBEF4709B}" type="presParOf" srcId="{4658CD7D-F572-4E4F-93A8-6943DFDC7B30}" destId="{1C4B31E6-7622-4C68-85E0-2142E2254021}" srcOrd="2" destOrd="0" presId="urn:microsoft.com/office/officeart/2005/8/layout/matrix3"/>
    <dgm:cxn modelId="{FD63201B-DADC-48BA-A375-C1B47F595C27}" type="presParOf" srcId="{4658CD7D-F572-4E4F-93A8-6943DFDC7B30}" destId="{C83A9D3C-852E-4640-9E22-8E3B796E1FE2}" srcOrd="3" destOrd="0" presId="urn:microsoft.com/office/officeart/2005/8/layout/matrix3"/>
    <dgm:cxn modelId="{7AEBB2F1-F08A-42F3-AD3E-506E090B506A}" type="presParOf" srcId="{4658CD7D-F572-4E4F-93A8-6943DFDC7B30}" destId="{114A529E-85F8-4F44-A026-21CAE0A3C056}"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18369A5-9FB6-488D-978C-AA7464401D0D}" type="doc">
      <dgm:prSet loTypeId="urn:microsoft.com/office/officeart/2005/8/layout/default#1" loCatId="list" qsTypeId="urn:microsoft.com/office/officeart/2005/8/quickstyle/simple1" qsCatId="simple" csTypeId="urn:microsoft.com/office/officeart/2005/8/colors/accent1_2" csCatId="accent1"/>
      <dgm:spPr/>
      <dgm:t>
        <a:bodyPr/>
        <a:lstStyle/>
        <a:p>
          <a:endParaRPr lang="ru-RU"/>
        </a:p>
      </dgm:t>
    </dgm:pt>
    <dgm:pt modelId="{B9E14865-7968-488D-BE75-42E7AD5122D2}">
      <dgm:prSet/>
      <dgm:spPr/>
      <dgm:t>
        <a:bodyPr/>
        <a:lstStyle/>
        <a:p>
          <a:pPr rtl="0"/>
          <a:r>
            <a:rPr lang="ru-RU" dirty="0" smtClean="0"/>
            <a:t>Мошенничество – ст. 159 УК РФ</a:t>
          </a:r>
          <a:endParaRPr lang="ru-RU" dirty="0"/>
        </a:p>
      </dgm:t>
    </dgm:pt>
    <dgm:pt modelId="{FB33111E-8A3E-4A10-8259-CBB8845833BE}" type="parTrans" cxnId="{923D2B25-CDA6-4F4C-8411-31BC3B3ABBFB}">
      <dgm:prSet/>
      <dgm:spPr/>
      <dgm:t>
        <a:bodyPr/>
        <a:lstStyle/>
        <a:p>
          <a:endParaRPr lang="ru-RU"/>
        </a:p>
      </dgm:t>
    </dgm:pt>
    <dgm:pt modelId="{0D6DC9FB-8563-4E70-B3C0-26A57873672B}" type="sibTrans" cxnId="{923D2B25-CDA6-4F4C-8411-31BC3B3ABBFB}">
      <dgm:prSet/>
      <dgm:spPr/>
      <dgm:t>
        <a:bodyPr/>
        <a:lstStyle/>
        <a:p>
          <a:endParaRPr lang="ru-RU"/>
        </a:p>
      </dgm:t>
    </dgm:pt>
    <dgm:pt modelId="{256191AA-4075-49F4-BB36-AD7CE86BF3D0}">
      <dgm:prSet/>
      <dgm:spPr/>
      <dgm:t>
        <a:bodyPr/>
        <a:lstStyle/>
        <a:p>
          <a:pPr rtl="0"/>
          <a:r>
            <a:rPr lang="ru-RU" dirty="0" smtClean="0"/>
            <a:t>Присвоение или растрата – ст. 160 УК РФ</a:t>
          </a:r>
          <a:endParaRPr lang="ru-RU" dirty="0"/>
        </a:p>
      </dgm:t>
    </dgm:pt>
    <dgm:pt modelId="{D3C8008B-7B2B-42AD-955D-D89FFEC6CCA7}" type="parTrans" cxnId="{7386A43E-FD18-43F7-B31B-306147D8B183}">
      <dgm:prSet/>
      <dgm:spPr/>
      <dgm:t>
        <a:bodyPr/>
        <a:lstStyle/>
        <a:p>
          <a:endParaRPr lang="ru-RU"/>
        </a:p>
      </dgm:t>
    </dgm:pt>
    <dgm:pt modelId="{1394FF06-75F7-494A-A52E-032E85D8FC4A}" type="sibTrans" cxnId="{7386A43E-FD18-43F7-B31B-306147D8B183}">
      <dgm:prSet/>
      <dgm:spPr/>
      <dgm:t>
        <a:bodyPr/>
        <a:lstStyle/>
        <a:p>
          <a:endParaRPr lang="ru-RU"/>
        </a:p>
      </dgm:t>
    </dgm:pt>
    <dgm:pt modelId="{3AA037FE-8DB7-4FD8-B0A6-6D485A764DA2}">
      <dgm:prSet/>
      <dgm:spPr/>
      <dgm:t>
        <a:bodyPr/>
        <a:lstStyle/>
        <a:p>
          <a:pPr rtl="0"/>
          <a:r>
            <a:rPr lang="ru-RU" dirty="0" smtClean="0"/>
            <a:t>Воспрепятствование законной предпринимательской деятельности – ст. 169 УК РФ</a:t>
          </a:r>
          <a:endParaRPr lang="ru-RU" dirty="0"/>
        </a:p>
      </dgm:t>
    </dgm:pt>
    <dgm:pt modelId="{591F9C82-189D-4626-8685-8A77BC4BC0E2}" type="parTrans" cxnId="{390EB590-33C3-4F48-BAB3-7B675AE849D0}">
      <dgm:prSet/>
      <dgm:spPr/>
      <dgm:t>
        <a:bodyPr/>
        <a:lstStyle/>
        <a:p>
          <a:endParaRPr lang="ru-RU"/>
        </a:p>
      </dgm:t>
    </dgm:pt>
    <dgm:pt modelId="{9ED361E7-35C5-4B4C-B65C-E431961163CE}" type="sibTrans" cxnId="{390EB590-33C3-4F48-BAB3-7B675AE849D0}">
      <dgm:prSet/>
      <dgm:spPr/>
      <dgm:t>
        <a:bodyPr/>
        <a:lstStyle/>
        <a:p>
          <a:endParaRPr lang="ru-RU"/>
        </a:p>
      </dgm:t>
    </dgm:pt>
    <dgm:pt modelId="{4BB0C801-9920-47CC-8F32-5A6F7E9797EF}">
      <dgm:prSet/>
      <dgm:spPr/>
      <dgm:t>
        <a:bodyPr/>
        <a:lstStyle/>
        <a:p>
          <a:pPr rtl="0"/>
          <a:r>
            <a:rPr lang="ru-RU" dirty="0" smtClean="0"/>
            <a:t>Злоупотребление служебным положением – ст. 285 УК РФ</a:t>
          </a:r>
          <a:endParaRPr lang="ru-RU" dirty="0"/>
        </a:p>
      </dgm:t>
    </dgm:pt>
    <dgm:pt modelId="{7E36D771-8F0A-4C1F-85C7-C04672D0F2F6}" type="parTrans" cxnId="{D750F6C3-0AC8-4E58-85FE-BCC1A8E06AB9}">
      <dgm:prSet/>
      <dgm:spPr/>
      <dgm:t>
        <a:bodyPr/>
        <a:lstStyle/>
        <a:p>
          <a:endParaRPr lang="ru-RU"/>
        </a:p>
      </dgm:t>
    </dgm:pt>
    <dgm:pt modelId="{F5BE25A9-BE57-4A3D-B5D5-BA60002C274B}" type="sibTrans" cxnId="{D750F6C3-0AC8-4E58-85FE-BCC1A8E06AB9}">
      <dgm:prSet/>
      <dgm:spPr/>
      <dgm:t>
        <a:bodyPr/>
        <a:lstStyle/>
        <a:p>
          <a:endParaRPr lang="ru-RU"/>
        </a:p>
      </dgm:t>
    </dgm:pt>
    <dgm:pt modelId="{FCE3472E-826D-4C73-A9D9-AB9B464D8413}">
      <dgm:prSet/>
      <dgm:spPr/>
      <dgm:t>
        <a:bodyPr/>
        <a:lstStyle/>
        <a:p>
          <a:pPr rtl="0"/>
          <a:r>
            <a:rPr lang="ru-RU" dirty="0" smtClean="0"/>
            <a:t>Превышение должностных полномочий – ст. 286 УК РФ</a:t>
          </a:r>
          <a:endParaRPr lang="ru-RU" dirty="0"/>
        </a:p>
      </dgm:t>
    </dgm:pt>
    <dgm:pt modelId="{69720440-0A50-45A0-99EB-F6D2354BA7C7}" type="parTrans" cxnId="{A8661B9B-4DD9-4918-B77E-54B5AD5146CF}">
      <dgm:prSet/>
      <dgm:spPr/>
      <dgm:t>
        <a:bodyPr/>
        <a:lstStyle/>
        <a:p>
          <a:endParaRPr lang="ru-RU"/>
        </a:p>
      </dgm:t>
    </dgm:pt>
    <dgm:pt modelId="{2641FE3A-64E0-43BE-A5BB-CE32C651032E}" type="sibTrans" cxnId="{A8661B9B-4DD9-4918-B77E-54B5AD5146CF}">
      <dgm:prSet/>
      <dgm:spPr/>
      <dgm:t>
        <a:bodyPr/>
        <a:lstStyle/>
        <a:p>
          <a:endParaRPr lang="ru-RU"/>
        </a:p>
      </dgm:t>
    </dgm:pt>
    <dgm:pt modelId="{FD896201-DA29-4C74-83CB-7E16E5D94386}">
      <dgm:prSet/>
      <dgm:spPr/>
      <dgm:t>
        <a:bodyPr/>
        <a:lstStyle/>
        <a:p>
          <a:pPr rtl="0"/>
          <a:r>
            <a:rPr lang="ru-RU" dirty="0" smtClean="0"/>
            <a:t>Служебный подлог – ст. 292 УК РФ</a:t>
          </a:r>
          <a:endParaRPr lang="ru-RU" dirty="0"/>
        </a:p>
      </dgm:t>
    </dgm:pt>
    <dgm:pt modelId="{A1C9D55D-63F4-4EAD-A1AF-342BD4EA0828}" type="parTrans" cxnId="{745DE6FD-DC77-4E3B-9AE3-A61D3B263CDD}">
      <dgm:prSet/>
      <dgm:spPr/>
      <dgm:t>
        <a:bodyPr/>
        <a:lstStyle/>
        <a:p>
          <a:endParaRPr lang="ru-RU"/>
        </a:p>
      </dgm:t>
    </dgm:pt>
    <dgm:pt modelId="{EB653CA4-CE1A-44C4-84B3-8A67CE5A1F3D}" type="sibTrans" cxnId="{745DE6FD-DC77-4E3B-9AE3-A61D3B263CDD}">
      <dgm:prSet/>
      <dgm:spPr/>
      <dgm:t>
        <a:bodyPr/>
        <a:lstStyle/>
        <a:p>
          <a:endParaRPr lang="ru-RU"/>
        </a:p>
      </dgm:t>
    </dgm:pt>
    <dgm:pt modelId="{0AA1AAF2-365D-46C2-8FFC-8BD7E28B1CBF}">
      <dgm:prSet/>
      <dgm:spPr/>
      <dgm:t>
        <a:bodyPr/>
        <a:lstStyle/>
        <a:p>
          <a:pPr rtl="0"/>
          <a:r>
            <a:rPr lang="ru-RU" dirty="0" smtClean="0"/>
            <a:t>Незаконное участие в предпринимательской деятельности – ст. 289 УК РФ</a:t>
          </a:r>
          <a:endParaRPr lang="ru-RU" dirty="0"/>
        </a:p>
      </dgm:t>
    </dgm:pt>
    <dgm:pt modelId="{43C2E873-6E95-491C-ACA4-CDCD2C2A5F38}" type="parTrans" cxnId="{9BC96FC3-9E9E-4900-89CA-39AFB3343610}">
      <dgm:prSet/>
      <dgm:spPr/>
      <dgm:t>
        <a:bodyPr/>
        <a:lstStyle/>
        <a:p>
          <a:endParaRPr lang="ru-RU"/>
        </a:p>
      </dgm:t>
    </dgm:pt>
    <dgm:pt modelId="{192E437B-FB56-4789-8D5A-99DA72C78D1F}" type="sibTrans" cxnId="{9BC96FC3-9E9E-4900-89CA-39AFB3343610}">
      <dgm:prSet/>
      <dgm:spPr/>
      <dgm:t>
        <a:bodyPr/>
        <a:lstStyle/>
        <a:p>
          <a:endParaRPr lang="ru-RU"/>
        </a:p>
      </dgm:t>
    </dgm:pt>
    <dgm:pt modelId="{DDCCC29C-CF43-42D9-B5F8-06D6D439D3B8}">
      <dgm:prSet/>
      <dgm:spPr/>
      <dgm:t>
        <a:bodyPr/>
        <a:lstStyle/>
        <a:p>
          <a:pPr rtl="0"/>
          <a:r>
            <a:rPr lang="ru-RU" dirty="0" smtClean="0"/>
            <a:t>Присвоение полномочий должностного лица – ст. 288 УК РФ</a:t>
          </a:r>
          <a:endParaRPr lang="ru-RU" dirty="0"/>
        </a:p>
      </dgm:t>
    </dgm:pt>
    <dgm:pt modelId="{363333FB-C435-441A-BCCF-01C97E2A6C86}" type="parTrans" cxnId="{A2ED2FD8-DEAF-4ADB-9E1E-F3AAA4D81236}">
      <dgm:prSet/>
      <dgm:spPr/>
      <dgm:t>
        <a:bodyPr/>
        <a:lstStyle/>
        <a:p>
          <a:endParaRPr lang="ru-RU"/>
        </a:p>
      </dgm:t>
    </dgm:pt>
    <dgm:pt modelId="{F7039B42-FB18-4F4E-BD44-9B8B18C53196}" type="sibTrans" cxnId="{A2ED2FD8-DEAF-4ADB-9E1E-F3AAA4D81236}">
      <dgm:prSet/>
      <dgm:spPr/>
      <dgm:t>
        <a:bodyPr/>
        <a:lstStyle/>
        <a:p>
          <a:endParaRPr lang="ru-RU"/>
        </a:p>
      </dgm:t>
    </dgm:pt>
    <dgm:pt modelId="{B7726FB4-3F4E-4B22-BFE0-9D8530E98EC4}" type="pres">
      <dgm:prSet presAssocID="{418369A5-9FB6-488D-978C-AA7464401D0D}" presName="diagram" presStyleCnt="0">
        <dgm:presLayoutVars>
          <dgm:dir/>
          <dgm:resizeHandles val="exact"/>
        </dgm:presLayoutVars>
      </dgm:prSet>
      <dgm:spPr/>
      <dgm:t>
        <a:bodyPr/>
        <a:lstStyle/>
        <a:p>
          <a:endParaRPr lang="ru-RU"/>
        </a:p>
      </dgm:t>
    </dgm:pt>
    <dgm:pt modelId="{87FBB22D-03FD-49A5-9A11-64FACA51F40E}" type="pres">
      <dgm:prSet presAssocID="{B9E14865-7968-488D-BE75-42E7AD5122D2}" presName="node" presStyleLbl="node1" presStyleIdx="0" presStyleCnt="8">
        <dgm:presLayoutVars>
          <dgm:bulletEnabled val="1"/>
        </dgm:presLayoutVars>
      </dgm:prSet>
      <dgm:spPr/>
      <dgm:t>
        <a:bodyPr/>
        <a:lstStyle/>
        <a:p>
          <a:endParaRPr lang="ru-RU"/>
        </a:p>
      </dgm:t>
    </dgm:pt>
    <dgm:pt modelId="{D8C45B7E-1238-4065-95F1-99F67CE64250}" type="pres">
      <dgm:prSet presAssocID="{0D6DC9FB-8563-4E70-B3C0-26A57873672B}" presName="sibTrans" presStyleCnt="0"/>
      <dgm:spPr/>
    </dgm:pt>
    <dgm:pt modelId="{C0FC4C32-11CA-4496-A306-F7E6B07ED3C7}" type="pres">
      <dgm:prSet presAssocID="{256191AA-4075-49F4-BB36-AD7CE86BF3D0}" presName="node" presStyleLbl="node1" presStyleIdx="1" presStyleCnt="8">
        <dgm:presLayoutVars>
          <dgm:bulletEnabled val="1"/>
        </dgm:presLayoutVars>
      </dgm:prSet>
      <dgm:spPr/>
      <dgm:t>
        <a:bodyPr/>
        <a:lstStyle/>
        <a:p>
          <a:endParaRPr lang="ru-RU"/>
        </a:p>
      </dgm:t>
    </dgm:pt>
    <dgm:pt modelId="{28EA579F-C5D7-4FB5-83FF-FF7CF0653583}" type="pres">
      <dgm:prSet presAssocID="{1394FF06-75F7-494A-A52E-032E85D8FC4A}" presName="sibTrans" presStyleCnt="0"/>
      <dgm:spPr/>
    </dgm:pt>
    <dgm:pt modelId="{AFF23B05-C055-4B57-89E3-AFB31A728642}" type="pres">
      <dgm:prSet presAssocID="{3AA037FE-8DB7-4FD8-B0A6-6D485A764DA2}" presName="node" presStyleLbl="node1" presStyleIdx="2" presStyleCnt="8">
        <dgm:presLayoutVars>
          <dgm:bulletEnabled val="1"/>
        </dgm:presLayoutVars>
      </dgm:prSet>
      <dgm:spPr/>
      <dgm:t>
        <a:bodyPr/>
        <a:lstStyle/>
        <a:p>
          <a:endParaRPr lang="ru-RU"/>
        </a:p>
      </dgm:t>
    </dgm:pt>
    <dgm:pt modelId="{B4209115-61CD-43B0-88B5-3C6FE64D718A}" type="pres">
      <dgm:prSet presAssocID="{9ED361E7-35C5-4B4C-B65C-E431961163CE}" presName="sibTrans" presStyleCnt="0"/>
      <dgm:spPr/>
    </dgm:pt>
    <dgm:pt modelId="{4D57BDAC-B655-4AE3-815B-64CB013C90A3}" type="pres">
      <dgm:prSet presAssocID="{4BB0C801-9920-47CC-8F32-5A6F7E9797EF}" presName="node" presStyleLbl="node1" presStyleIdx="3" presStyleCnt="8">
        <dgm:presLayoutVars>
          <dgm:bulletEnabled val="1"/>
        </dgm:presLayoutVars>
      </dgm:prSet>
      <dgm:spPr/>
      <dgm:t>
        <a:bodyPr/>
        <a:lstStyle/>
        <a:p>
          <a:endParaRPr lang="ru-RU"/>
        </a:p>
      </dgm:t>
    </dgm:pt>
    <dgm:pt modelId="{56C603B5-B44D-43A3-B988-6430C8823411}" type="pres">
      <dgm:prSet presAssocID="{F5BE25A9-BE57-4A3D-B5D5-BA60002C274B}" presName="sibTrans" presStyleCnt="0"/>
      <dgm:spPr/>
    </dgm:pt>
    <dgm:pt modelId="{6512C011-672A-437C-AF55-166B32FF36AD}" type="pres">
      <dgm:prSet presAssocID="{FCE3472E-826D-4C73-A9D9-AB9B464D8413}" presName="node" presStyleLbl="node1" presStyleIdx="4" presStyleCnt="8">
        <dgm:presLayoutVars>
          <dgm:bulletEnabled val="1"/>
        </dgm:presLayoutVars>
      </dgm:prSet>
      <dgm:spPr/>
      <dgm:t>
        <a:bodyPr/>
        <a:lstStyle/>
        <a:p>
          <a:endParaRPr lang="ru-RU"/>
        </a:p>
      </dgm:t>
    </dgm:pt>
    <dgm:pt modelId="{A60AC38F-0694-488E-B8E8-F2FC53AB8B14}" type="pres">
      <dgm:prSet presAssocID="{2641FE3A-64E0-43BE-A5BB-CE32C651032E}" presName="sibTrans" presStyleCnt="0"/>
      <dgm:spPr/>
    </dgm:pt>
    <dgm:pt modelId="{F77D8133-ED29-476F-93E3-20E5C4174A84}" type="pres">
      <dgm:prSet presAssocID="{FD896201-DA29-4C74-83CB-7E16E5D94386}" presName="node" presStyleLbl="node1" presStyleIdx="5" presStyleCnt="8">
        <dgm:presLayoutVars>
          <dgm:bulletEnabled val="1"/>
        </dgm:presLayoutVars>
      </dgm:prSet>
      <dgm:spPr/>
      <dgm:t>
        <a:bodyPr/>
        <a:lstStyle/>
        <a:p>
          <a:endParaRPr lang="ru-RU"/>
        </a:p>
      </dgm:t>
    </dgm:pt>
    <dgm:pt modelId="{2E43C4A5-24AF-4B27-AB65-257AC23C3791}" type="pres">
      <dgm:prSet presAssocID="{EB653CA4-CE1A-44C4-84B3-8A67CE5A1F3D}" presName="sibTrans" presStyleCnt="0"/>
      <dgm:spPr/>
    </dgm:pt>
    <dgm:pt modelId="{E531425A-FCE9-456C-83C1-3AE1C5861CA6}" type="pres">
      <dgm:prSet presAssocID="{0AA1AAF2-365D-46C2-8FFC-8BD7E28B1CBF}" presName="node" presStyleLbl="node1" presStyleIdx="6" presStyleCnt="8">
        <dgm:presLayoutVars>
          <dgm:bulletEnabled val="1"/>
        </dgm:presLayoutVars>
      </dgm:prSet>
      <dgm:spPr/>
      <dgm:t>
        <a:bodyPr/>
        <a:lstStyle/>
        <a:p>
          <a:endParaRPr lang="ru-RU"/>
        </a:p>
      </dgm:t>
    </dgm:pt>
    <dgm:pt modelId="{BE96AEF6-D3D5-4C89-ADE9-20946918FFD8}" type="pres">
      <dgm:prSet presAssocID="{192E437B-FB56-4789-8D5A-99DA72C78D1F}" presName="sibTrans" presStyleCnt="0"/>
      <dgm:spPr/>
    </dgm:pt>
    <dgm:pt modelId="{56411388-5057-4BB1-B1CC-7E1066C81330}" type="pres">
      <dgm:prSet presAssocID="{DDCCC29C-CF43-42D9-B5F8-06D6D439D3B8}" presName="node" presStyleLbl="node1" presStyleIdx="7" presStyleCnt="8">
        <dgm:presLayoutVars>
          <dgm:bulletEnabled val="1"/>
        </dgm:presLayoutVars>
      </dgm:prSet>
      <dgm:spPr/>
      <dgm:t>
        <a:bodyPr/>
        <a:lstStyle/>
        <a:p>
          <a:endParaRPr lang="ru-RU"/>
        </a:p>
      </dgm:t>
    </dgm:pt>
  </dgm:ptLst>
  <dgm:cxnLst>
    <dgm:cxn modelId="{A2ED2FD8-DEAF-4ADB-9E1E-F3AAA4D81236}" srcId="{418369A5-9FB6-488D-978C-AA7464401D0D}" destId="{DDCCC29C-CF43-42D9-B5F8-06D6D439D3B8}" srcOrd="7" destOrd="0" parTransId="{363333FB-C435-441A-BCCF-01C97E2A6C86}" sibTransId="{F7039B42-FB18-4F4E-BD44-9B8B18C53196}"/>
    <dgm:cxn modelId="{390EB590-33C3-4F48-BAB3-7B675AE849D0}" srcId="{418369A5-9FB6-488D-978C-AA7464401D0D}" destId="{3AA037FE-8DB7-4FD8-B0A6-6D485A764DA2}" srcOrd="2" destOrd="0" parTransId="{591F9C82-189D-4626-8685-8A77BC4BC0E2}" sibTransId="{9ED361E7-35C5-4B4C-B65C-E431961163CE}"/>
    <dgm:cxn modelId="{923D2B25-CDA6-4F4C-8411-31BC3B3ABBFB}" srcId="{418369A5-9FB6-488D-978C-AA7464401D0D}" destId="{B9E14865-7968-488D-BE75-42E7AD5122D2}" srcOrd="0" destOrd="0" parTransId="{FB33111E-8A3E-4A10-8259-CBB8845833BE}" sibTransId="{0D6DC9FB-8563-4E70-B3C0-26A57873672B}"/>
    <dgm:cxn modelId="{EE9D6948-5A62-4955-BC29-C7C0EB829FEF}" type="presOf" srcId="{256191AA-4075-49F4-BB36-AD7CE86BF3D0}" destId="{C0FC4C32-11CA-4496-A306-F7E6B07ED3C7}" srcOrd="0" destOrd="0" presId="urn:microsoft.com/office/officeart/2005/8/layout/default#1"/>
    <dgm:cxn modelId="{7386A43E-FD18-43F7-B31B-306147D8B183}" srcId="{418369A5-9FB6-488D-978C-AA7464401D0D}" destId="{256191AA-4075-49F4-BB36-AD7CE86BF3D0}" srcOrd="1" destOrd="0" parTransId="{D3C8008B-7B2B-42AD-955D-D89FFEC6CCA7}" sibTransId="{1394FF06-75F7-494A-A52E-032E85D8FC4A}"/>
    <dgm:cxn modelId="{8677089D-53CF-49EC-9DAA-CBE322CF2274}" type="presOf" srcId="{418369A5-9FB6-488D-978C-AA7464401D0D}" destId="{B7726FB4-3F4E-4B22-BFE0-9D8530E98EC4}" srcOrd="0" destOrd="0" presId="urn:microsoft.com/office/officeart/2005/8/layout/default#1"/>
    <dgm:cxn modelId="{745DE6FD-DC77-4E3B-9AE3-A61D3B263CDD}" srcId="{418369A5-9FB6-488D-978C-AA7464401D0D}" destId="{FD896201-DA29-4C74-83CB-7E16E5D94386}" srcOrd="5" destOrd="0" parTransId="{A1C9D55D-63F4-4EAD-A1AF-342BD4EA0828}" sibTransId="{EB653CA4-CE1A-44C4-84B3-8A67CE5A1F3D}"/>
    <dgm:cxn modelId="{9BC96FC3-9E9E-4900-89CA-39AFB3343610}" srcId="{418369A5-9FB6-488D-978C-AA7464401D0D}" destId="{0AA1AAF2-365D-46C2-8FFC-8BD7E28B1CBF}" srcOrd="6" destOrd="0" parTransId="{43C2E873-6E95-491C-ACA4-CDCD2C2A5F38}" sibTransId="{192E437B-FB56-4789-8D5A-99DA72C78D1F}"/>
    <dgm:cxn modelId="{F54F8E1E-1FE2-4421-98BC-1ED4CA488010}" type="presOf" srcId="{4BB0C801-9920-47CC-8F32-5A6F7E9797EF}" destId="{4D57BDAC-B655-4AE3-815B-64CB013C90A3}" srcOrd="0" destOrd="0" presId="urn:microsoft.com/office/officeart/2005/8/layout/default#1"/>
    <dgm:cxn modelId="{A8661B9B-4DD9-4918-B77E-54B5AD5146CF}" srcId="{418369A5-9FB6-488D-978C-AA7464401D0D}" destId="{FCE3472E-826D-4C73-A9D9-AB9B464D8413}" srcOrd="4" destOrd="0" parTransId="{69720440-0A50-45A0-99EB-F6D2354BA7C7}" sibTransId="{2641FE3A-64E0-43BE-A5BB-CE32C651032E}"/>
    <dgm:cxn modelId="{9E979B28-57C6-4648-BFFD-7BF919DC492D}" type="presOf" srcId="{FCE3472E-826D-4C73-A9D9-AB9B464D8413}" destId="{6512C011-672A-437C-AF55-166B32FF36AD}" srcOrd="0" destOrd="0" presId="urn:microsoft.com/office/officeart/2005/8/layout/default#1"/>
    <dgm:cxn modelId="{B473F468-032E-4C7C-AC77-770459D33A97}" type="presOf" srcId="{3AA037FE-8DB7-4FD8-B0A6-6D485A764DA2}" destId="{AFF23B05-C055-4B57-89E3-AFB31A728642}" srcOrd="0" destOrd="0" presId="urn:microsoft.com/office/officeart/2005/8/layout/default#1"/>
    <dgm:cxn modelId="{D750F6C3-0AC8-4E58-85FE-BCC1A8E06AB9}" srcId="{418369A5-9FB6-488D-978C-AA7464401D0D}" destId="{4BB0C801-9920-47CC-8F32-5A6F7E9797EF}" srcOrd="3" destOrd="0" parTransId="{7E36D771-8F0A-4C1F-85C7-C04672D0F2F6}" sibTransId="{F5BE25A9-BE57-4A3D-B5D5-BA60002C274B}"/>
    <dgm:cxn modelId="{ADAFE4CA-DB16-4FFF-ACC3-99964AEDA95D}" type="presOf" srcId="{DDCCC29C-CF43-42D9-B5F8-06D6D439D3B8}" destId="{56411388-5057-4BB1-B1CC-7E1066C81330}" srcOrd="0" destOrd="0" presId="urn:microsoft.com/office/officeart/2005/8/layout/default#1"/>
    <dgm:cxn modelId="{4C8843AD-46AF-467D-833A-A028D10BB1CD}" type="presOf" srcId="{B9E14865-7968-488D-BE75-42E7AD5122D2}" destId="{87FBB22D-03FD-49A5-9A11-64FACA51F40E}" srcOrd="0" destOrd="0" presId="urn:microsoft.com/office/officeart/2005/8/layout/default#1"/>
    <dgm:cxn modelId="{28832B60-FABF-4895-ABC8-29E16A47E67D}" type="presOf" srcId="{0AA1AAF2-365D-46C2-8FFC-8BD7E28B1CBF}" destId="{E531425A-FCE9-456C-83C1-3AE1C5861CA6}" srcOrd="0" destOrd="0" presId="urn:microsoft.com/office/officeart/2005/8/layout/default#1"/>
    <dgm:cxn modelId="{C8D53E87-A096-4187-ADC4-EC592F3FA842}" type="presOf" srcId="{FD896201-DA29-4C74-83CB-7E16E5D94386}" destId="{F77D8133-ED29-476F-93E3-20E5C4174A84}" srcOrd="0" destOrd="0" presId="urn:microsoft.com/office/officeart/2005/8/layout/default#1"/>
    <dgm:cxn modelId="{03755B05-2B1C-4113-8BBD-CDA3CC90D97E}" type="presParOf" srcId="{B7726FB4-3F4E-4B22-BFE0-9D8530E98EC4}" destId="{87FBB22D-03FD-49A5-9A11-64FACA51F40E}" srcOrd="0" destOrd="0" presId="urn:microsoft.com/office/officeart/2005/8/layout/default#1"/>
    <dgm:cxn modelId="{FFE0BC7E-2817-432F-A529-A8706129F563}" type="presParOf" srcId="{B7726FB4-3F4E-4B22-BFE0-9D8530E98EC4}" destId="{D8C45B7E-1238-4065-95F1-99F67CE64250}" srcOrd="1" destOrd="0" presId="urn:microsoft.com/office/officeart/2005/8/layout/default#1"/>
    <dgm:cxn modelId="{CA2E488A-F050-44ED-A504-BD343C52DB16}" type="presParOf" srcId="{B7726FB4-3F4E-4B22-BFE0-9D8530E98EC4}" destId="{C0FC4C32-11CA-4496-A306-F7E6B07ED3C7}" srcOrd="2" destOrd="0" presId="urn:microsoft.com/office/officeart/2005/8/layout/default#1"/>
    <dgm:cxn modelId="{BF833B24-E90E-4DF2-ABB9-B82F53D75CE8}" type="presParOf" srcId="{B7726FB4-3F4E-4B22-BFE0-9D8530E98EC4}" destId="{28EA579F-C5D7-4FB5-83FF-FF7CF0653583}" srcOrd="3" destOrd="0" presId="urn:microsoft.com/office/officeart/2005/8/layout/default#1"/>
    <dgm:cxn modelId="{BCDECFA2-84B5-4746-A2E4-FB682DBB44B4}" type="presParOf" srcId="{B7726FB4-3F4E-4B22-BFE0-9D8530E98EC4}" destId="{AFF23B05-C055-4B57-89E3-AFB31A728642}" srcOrd="4" destOrd="0" presId="urn:microsoft.com/office/officeart/2005/8/layout/default#1"/>
    <dgm:cxn modelId="{5FDB27C2-5663-49E1-97A2-74AB14103146}" type="presParOf" srcId="{B7726FB4-3F4E-4B22-BFE0-9D8530E98EC4}" destId="{B4209115-61CD-43B0-88B5-3C6FE64D718A}" srcOrd="5" destOrd="0" presId="urn:microsoft.com/office/officeart/2005/8/layout/default#1"/>
    <dgm:cxn modelId="{BCE74DBF-F396-41C9-B6FB-03940D52D712}" type="presParOf" srcId="{B7726FB4-3F4E-4B22-BFE0-9D8530E98EC4}" destId="{4D57BDAC-B655-4AE3-815B-64CB013C90A3}" srcOrd="6" destOrd="0" presId="urn:microsoft.com/office/officeart/2005/8/layout/default#1"/>
    <dgm:cxn modelId="{E9C66C46-C746-45E4-9898-D3ABE6F356BB}" type="presParOf" srcId="{B7726FB4-3F4E-4B22-BFE0-9D8530E98EC4}" destId="{56C603B5-B44D-43A3-B988-6430C8823411}" srcOrd="7" destOrd="0" presId="urn:microsoft.com/office/officeart/2005/8/layout/default#1"/>
    <dgm:cxn modelId="{AE150B53-83F7-436E-98A4-2BBCED20EAE8}" type="presParOf" srcId="{B7726FB4-3F4E-4B22-BFE0-9D8530E98EC4}" destId="{6512C011-672A-437C-AF55-166B32FF36AD}" srcOrd="8" destOrd="0" presId="urn:microsoft.com/office/officeart/2005/8/layout/default#1"/>
    <dgm:cxn modelId="{588C8E01-9B02-4C4D-8B20-75D11EB43FC9}" type="presParOf" srcId="{B7726FB4-3F4E-4B22-BFE0-9D8530E98EC4}" destId="{A60AC38F-0694-488E-B8E8-F2FC53AB8B14}" srcOrd="9" destOrd="0" presId="urn:microsoft.com/office/officeart/2005/8/layout/default#1"/>
    <dgm:cxn modelId="{65EADC6A-0932-448B-A7C5-63B750EFB916}" type="presParOf" srcId="{B7726FB4-3F4E-4B22-BFE0-9D8530E98EC4}" destId="{F77D8133-ED29-476F-93E3-20E5C4174A84}" srcOrd="10" destOrd="0" presId="urn:microsoft.com/office/officeart/2005/8/layout/default#1"/>
    <dgm:cxn modelId="{98D59E3A-D6BB-4369-B981-6ED4648ECFCC}" type="presParOf" srcId="{B7726FB4-3F4E-4B22-BFE0-9D8530E98EC4}" destId="{2E43C4A5-24AF-4B27-AB65-257AC23C3791}" srcOrd="11" destOrd="0" presId="urn:microsoft.com/office/officeart/2005/8/layout/default#1"/>
    <dgm:cxn modelId="{BDA73345-49A4-425C-A4F9-91B3B56693C8}" type="presParOf" srcId="{B7726FB4-3F4E-4B22-BFE0-9D8530E98EC4}" destId="{E531425A-FCE9-456C-83C1-3AE1C5861CA6}" srcOrd="12" destOrd="0" presId="urn:microsoft.com/office/officeart/2005/8/layout/default#1"/>
    <dgm:cxn modelId="{D48EA405-76A6-4F83-890F-252005C2F5E3}" type="presParOf" srcId="{B7726FB4-3F4E-4B22-BFE0-9D8530E98EC4}" destId="{BE96AEF6-D3D5-4C89-ADE9-20946918FFD8}" srcOrd="13" destOrd="0" presId="urn:microsoft.com/office/officeart/2005/8/layout/default#1"/>
    <dgm:cxn modelId="{5126AEFE-3E39-4F5B-821C-EF457A1315B1}" type="presParOf" srcId="{B7726FB4-3F4E-4B22-BFE0-9D8530E98EC4}" destId="{56411388-5057-4BB1-B1CC-7E1066C81330}" srcOrd="14" destOrd="0" presId="urn:microsoft.com/office/officeart/2005/8/layout/defaul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93163-2A45-413F-9793-31EF9B4FD509}">
      <dsp:nvSpPr>
        <dsp:cNvPr id="0" name=""/>
        <dsp:cNvSpPr/>
      </dsp:nvSpPr>
      <dsp:spPr>
        <a:xfrm>
          <a:off x="0" y="7852"/>
          <a:ext cx="7467600" cy="1127295"/>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9070" tIns="179070" rIns="179070" bIns="179070" numCol="1" spcCol="1270" anchor="ctr" anchorCtr="0">
          <a:noAutofit/>
        </a:bodyPr>
        <a:lstStyle/>
        <a:p>
          <a:pPr lvl="0" algn="ctr" defTabSz="2089150" rtl="0">
            <a:lnSpc>
              <a:spcPct val="90000"/>
            </a:lnSpc>
            <a:spcBef>
              <a:spcPct val="0"/>
            </a:spcBef>
            <a:spcAft>
              <a:spcPct val="35000"/>
            </a:spcAft>
          </a:pPr>
          <a:r>
            <a:rPr lang="ru-RU" sz="4700" kern="1200" dirty="0" smtClean="0"/>
            <a:t>Виды ответственности:</a:t>
          </a:r>
          <a:endParaRPr lang="ru-RU" sz="4700" kern="1200" dirty="0"/>
        </a:p>
      </dsp:txBody>
      <dsp:txXfrm>
        <a:off x="55030" y="62882"/>
        <a:ext cx="7357540" cy="10172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B57E2-A358-4FE4-B179-A5A5283CBD1C}">
      <dsp:nvSpPr>
        <dsp:cNvPr id="0" name=""/>
        <dsp:cNvSpPr/>
      </dsp:nvSpPr>
      <dsp:spPr>
        <a:xfrm>
          <a:off x="0" y="384899"/>
          <a:ext cx="7429552"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E4C9918C-D53B-4900-A40A-198ADC57EFB0}">
      <dsp:nvSpPr>
        <dsp:cNvPr id="0" name=""/>
        <dsp:cNvSpPr/>
      </dsp:nvSpPr>
      <dsp:spPr>
        <a:xfrm>
          <a:off x="355370" y="3399701"/>
          <a:ext cx="5200686" cy="708480"/>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96574" tIns="0" rIns="196574" bIns="0" numCol="1" spcCol="1270" anchor="ctr" anchorCtr="0">
          <a:noAutofit/>
        </a:bodyPr>
        <a:lstStyle/>
        <a:p>
          <a:pPr lvl="0" algn="ctr" defTabSz="1066800" rtl="0">
            <a:lnSpc>
              <a:spcPct val="90000"/>
            </a:lnSpc>
            <a:spcBef>
              <a:spcPct val="0"/>
            </a:spcBef>
            <a:spcAft>
              <a:spcPct val="35000"/>
            </a:spcAft>
          </a:pPr>
          <a:r>
            <a:rPr lang="ru-RU" sz="2400" kern="1200" dirty="0" smtClean="0"/>
            <a:t>Уголовная</a:t>
          </a:r>
          <a:endParaRPr lang="ru-RU" sz="2400" kern="1200" dirty="0"/>
        </a:p>
      </dsp:txBody>
      <dsp:txXfrm>
        <a:off x="389955" y="3434286"/>
        <a:ext cx="5131516" cy="639310"/>
      </dsp:txXfrm>
    </dsp:sp>
    <dsp:sp modelId="{65B27D1E-85A8-43D2-AF41-755DFB3DB03A}">
      <dsp:nvSpPr>
        <dsp:cNvPr id="0" name=""/>
        <dsp:cNvSpPr/>
      </dsp:nvSpPr>
      <dsp:spPr>
        <a:xfrm>
          <a:off x="0" y="1473539"/>
          <a:ext cx="7429552"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16FBA915-B862-4B6C-BB32-8C541E878BA6}">
      <dsp:nvSpPr>
        <dsp:cNvPr id="0" name=""/>
        <dsp:cNvSpPr/>
      </dsp:nvSpPr>
      <dsp:spPr>
        <a:xfrm>
          <a:off x="371477" y="1119299"/>
          <a:ext cx="5200686" cy="708480"/>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96574" tIns="0" rIns="196574" bIns="0" numCol="1" spcCol="1270" anchor="ctr" anchorCtr="0">
          <a:noAutofit/>
        </a:bodyPr>
        <a:lstStyle/>
        <a:p>
          <a:pPr lvl="0" algn="ctr" defTabSz="1066800" rtl="0">
            <a:lnSpc>
              <a:spcPct val="90000"/>
            </a:lnSpc>
            <a:spcBef>
              <a:spcPct val="0"/>
            </a:spcBef>
            <a:spcAft>
              <a:spcPct val="35000"/>
            </a:spcAft>
          </a:pPr>
          <a:r>
            <a:rPr lang="ru-RU" sz="2400" kern="1200" dirty="0" smtClean="0"/>
            <a:t>Административная</a:t>
          </a:r>
          <a:endParaRPr lang="ru-RU" sz="2400" kern="1200" dirty="0"/>
        </a:p>
      </dsp:txBody>
      <dsp:txXfrm>
        <a:off x="406062" y="1153884"/>
        <a:ext cx="5131516" cy="639310"/>
      </dsp:txXfrm>
    </dsp:sp>
    <dsp:sp modelId="{10E85537-51F6-4D41-8C9D-09E1B15FFE0A}">
      <dsp:nvSpPr>
        <dsp:cNvPr id="0" name=""/>
        <dsp:cNvSpPr/>
      </dsp:nvSpPr>
      <dsp:spPr>
        <a:xfrm>
          <a:off x="0" y="2562179"/>
          <a:ext cx="7429552"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FD7A38BF-E8B0-49DD-8E08-23BC64B9BB65}">
      <dsp:nvSpPr>
        <dsp:cNvPr id="0" name=""/>
        <dsp:cNvSpPr/>
      </dsp:nvSpPr>
      <dsp:spPr>
        <a:xfrm>
          <a:off x="371477" y="2207939"/>
          <a:ext cx="5200686" cy="708480"/>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96574" tIns="0" rIns="196574" bIns="0" numCol="1" spcCol="1270" anchor="ctr" anchorCtr="0">
          <a:noAutofit/>
        </a:bodyPr>
        <a:lstStyle/>
        <a:p>
          <a:pPr lvl="0" algn="ctr" defTabSz="1066800" rtl="0">
            <a:lnSpc>
              <a:spcPct val="90000"/>
            </a:lnSpc>
            <a:spcBef>
              <a:spcPct val="0"/>
            </a:spcBef>
            <a:spcAft>
              <a:spcPct val="35000"/>
            </a:spcAft>
          </a:pPr>
          <a:r>
            <a:rPr lang="ru-RU" sz="2400" kern="1200" dirty="0" smtClean="0"/>
            <a:t>Гражданско-правовая</a:t>
          </a:r>
        </a:p>
      </dsp:txBody>
      <dsp:txXfrm>
        <a:off x="406062" y="2242524"/>
        <a:ext cx="5131516" cy="639310"/>
      </dsp:txXfrm>
    </dsp:sp>
    <dsp:sp modelId="{32CC7667-0376-477A-8165-BF9BEB3977DF}">
      <dsp:nvSpPr>
        <dsp:cNvPr id="0" name=""/>
        <dsp:cNvSpPr/>
      </dsp:nvSpPr>
      <dsp:spPr>
        <a:xfrm>
          <a:off x="0" y="3650819"/>
          <a:ext cx="7429552"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sp3d z="-161800" extrusionH="10600" prstMaterial="matte">
          <a:bevelT w="90600" h="18600" prst="softRound"/>
          <a:bevelB w="48600" h="8600" prst="relaxedInset"/>
        </a:sp3d>
      </dsp:spPr>
      <dsp:style>
        <a:lnRef idx="1">
          <a:scrgbClr r="0" g="0" b="0"/>
        </a:lnRef>
        <a:fillRef idx="1">
          <a:scrgbClr r="0" g="0" b="0"/>
        </a:fillRef>
        <a:effectRef idx="0">
          <a:scrgbClr r="0" g="0" b="0"/>
        </a:effectRef>
        <a:fontRef idx="minor"/>
      </dsp:style>
    </dsp:sp>
    <dsp:sp modelId="{87D68757-7111-42EB-BE11-572B547E0405}">
      <dsp:nvSpPr>
        <dsp:cNvPr id="0" name=""/>
        <dsp:cNvSpPr/>
      </dsp:nvSpPr>
      <dsp:spPr>
        <a:xfrm>
          <a:off x="497519" y="39257"/>
          <a:ext cx="5200686" cy="708480"/>
        </a:xfrm>
        <a:prstGeom prst="roundRect">
          <a:avLst/>
        </a:prstGeom>
        <a:solidFill>
          <a:schemeClr val="accent1">
            <a:hueOff val="0"/>
            <a:satOff val="0"/>
            <a:lumOff val="0"/>
            <a:alphaOff val="0"/>
          </a:schemeClr>
        </a:solidFill>
        <a:ln>
          <a:noFill/>
        </a:ln>
        <a:effectLst>
          <a:outerShdw blurRad="95000" rotWithShape="0">
            <a:srgbClr val="000000">
              <a:alpha val="50000"/>
            </a:srgbClr>
          </a:outerShdw>
          <a:softEdge rad="12700"/>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96574" tIns="0" rIns="196574" bIns="0" numCol="1" spcCol="1270" anchor="ctr" anchorCtr="0">
          <a:noAutofit/>
        </a:bodyPr>
        <a:lstStyle/>
        <a:p>
          <a:pPr lvl="0" algn="ctr" defTabSz="1066800" rtl="0">
            <a:lnSpc>
              <a:spcPct val="90000"/>
            </a:lnSpc>
            <a:spcBef>
              <a:spcPct val="0"/>
            </a:spcBef>
            <a:spcAft>
              <a:spcPct val="35000"/>
            </a:spcAft>
          </a:pPr>
          <a:r>
            <a:rPr lang="ru-RU" sz="2400" kern="1200" dirty="0" smtClean="0"/>
            <a:t>Дисциплинарная</a:t>
          </a:r>
        </a:p>
      </dsp:txBody>
      <dsp:txXfrm>
        <a:off x="532104" y="73842"/>
        <a:ext cx="5131516" cy="639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96F97-0500-44F5-A150-0B0765D30799}">
      <dsp:nvSpPr>
        <dsp:cNvPr id="0" name=""/>
        <dsp:cNvSpPr/>
      </dsp:nvSpPr>
      <dsp:spPr>
        <a:xfrm>
          <a:off x="3809" y="2517"/>
          <a:ext cx="8136312" cy="783193"/>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ru-RU" sz="3400" kern="1200" dirty="0" smtClean="0"/>
            <a:t>Дисциплинарная ответственность</a:t>
          </a:r>
          <a:endParaRPr lang="ru-RU" sz="3400" kern="1200" dirty="0"/>
        </a:p>
      </dsp:txBody>
      <dsp:txXfrm>
        <a:off x="26748" y="25456"/>
        <a:ext cx="8090434" cy="737315"/>
      </dsp:txXfrm>
    </dsp:sp>
    <dsp:sp modelId="{A72597A7-5ABD-41D4-A710-D3EB42EA88B9}">
      <dsp:nvSpPr>
        <dsp:cNvPr id="0" name=""/>
        <dsp:cNvSpPr/>
      </dsp:nvSpPr>
      <dsp:spPr>
        <a:xfrm>
          <a:off x="11751" y="1031110"/>
          <a:ext cx="8120429" cy="1385753"/>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ru-RU" sz="2400" kern="1200" dirty="0" smtClean="0"/>
            <a:t>- Замечание</a:t>
          </a:r>
        </a:p>
        <a:p>
          <a:pPr lvl="0" algn="l" defTabSz="1066800">
            <a:lnSpc>
              <a:spcPct val="90000"/>
            </a:lnSpc>
            <a:spcBef>
              <a:spcPct val="0"/>
            </a:spcBef>
            <a:spcAft>
              <a:spcPct val="35000"/>
            </a:spcAft>
          </a:pPr>
          <a:r>
            <a:rPr lang="ru-RU" sz="2400" kern="1200" smtClean="0"/>
            <a:t>- Выговор</a:t>
          </a:r>
          <a:endParaRPr lang="ru-RU" sz="2400" kern="1200" dirty="0" smtClean="0"/>
        </a:p>
      </dsp:txBody>
      <dsp:txXfrm>
        <a:off x="52338" y="1071697"/>
        <a:ext cx="8039255" cy="1304579"/>
      </dsp:txXfrm>
    </dsp:sp>
    <dsp:sp modelId="{8FAB74D0-BE35-40DB-ADCB-F21C6F8CFE8B}">
      <dsp:nvSpPr>
        <dsp:cNvPr id="0" name=""/>
        <dsp:cNvSpPr/>
      </dsp:nvSpPr>
      <dsp:spPr>
        <a:xfrm>
          <a:off x="11751" y="2662263"/>
          <a:ext cx="3976703" cy="310421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u-RU" sz="2200" b="0" i="0" kern="1200" dirty="0" smtClean="0"/>
            <a:t>Несоблюдение ограничений и запретов, требований о предотвращении или об урегулировании конфликта интересов</a:t>
          </a:r>
          <a:endParaRPr lang="ru-RU" sz="2200" kern="1200" dirty="0"/>
        </a:p>
      </dsp:txBody>
      <dsp:txXfrm>
        <a:off x="102670" y="2753182"/>
        <a:ext cx="3794865" cy="2922378"/>
      </dsp:txXfrm>
    </dsp:sp>
    <dsp:sp modelId="{CEF74B9A-1709-4CE2-B1E8-D883CEDBAEDF}">
      <dsp:nvSpPr>
        <dsp:cNvPr id="0" name=""/>
        <dsp:cNvSpPr/>
      </dsp:nvSpPr>
      <dsp:spPr>
        <a:xfrm>
          <a:off x="4155476" y="2662263"/>
          <a:ext cx="3976703" cy="310421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ru-RU" sz="2200" b="0" i="0" kern="1200" dirty="0" smtClean="0"/>
            <a:t>Неисполнение обязанностей, установленных законодательством в целях противодействия коррупции</a:t>
          </a:r>
          <a:endParaRPr lang="ru-RU" sz="2200" b="0" i="0" kern="1200" dirty="0"/>
        </a:p>
      </dsp:txBody>
      <dsp:txXfrm>
        <a:off x="4246395" y="2753182"/>
        <a:ext cx="3794865" cy="29223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96F97-0500-44F5-A150-0B0765D30799}">
      <dsp:nvSpPr>
        <dsp:cNvPr id="0" name=""/>
        <dsp:cNvSpPr/>
      </dsp:nvSpPr>
      <dsp:spPr>
        <a:xfrm>
          <a:off x="2210" y="3366"/>
          <a:ext cx="8639516" cy="86847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ru-RU" sz="3700" kern="1200" dirty="0" smtClean="0"/>
            <a:t>Дисциплинарная ответственность</a:t>
          </a:r>
          <a:endParaRPr lang="ru-RU" sz="3700" kern="1200" dirty="0"/>
        </a:p>
      </dsp:txBody>
      <dsp:txXfrm>
        <a:off x="27647" y="28803"/>
        <a:ext cx="8588642" cy="817600"/>
      </dsp:txXfrm>
    </dsp:sp>
    <dsp:sp modelId="{5660A595-39FE-4A9C-887D-A0BF48017F8A}">
      <dsp:nvSpPr>
        <dsp:cNvPr id="0" name=""/>
        <dsp:cNvSpPr/>
      </dsp:nvSpPr>
      <dsp:spPr>
        <a:xfrm>
          <a:off x="10642" y="1160670"/>
          <a:ext cx="8622651" cy="71415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0" i="0" kern="1200" dirty="0" smtClean="0"/>
            <a:t>Увольнение</a:t>
          </a:r>
          <a:r>
            <a:rPr lang="ru-RU" sz="3300" b="0" i="0" kern="1200" dirty="0" smtClean="0"/>
            <a:t> </a:t>
          </a:r>
          <a:r>
            <a:rPr lang="ru-RU" sz="2800" b="0" i="0" kern="1200" dirty="0" smtClean="0"/>
            <a:t>в связи с утратой доверия</a:t>
          </a:r>
          <a:endParaRPr lang="ru-RU" sz="2800" kern="1200" dirty="0"/>
        </a:p>
      </dsp:txBody>
      <dsp:txXfrm>
        <a:off x="31559" y="1181587"/>
        <a:ext cx="8580817" cy="672325"/>
      </dsp:txXfrm>
    </dsp:sp>
    <dsp:sp modelId="{6E467D78-D66D-4A77-A24A-FC12A842819B}">
      <dsp:nvSpPr>
        <dsp:cNvPr id="0" name=""/>
        <dsp:cNvSpPr/>
      </dsp:nvSpPr>
      <dsp:spPr>
        <a:xfrm>
          <a:off x="7244" y="2167025"/>
          <a:ext cx="1049171" cy="360194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0" i="0" kern="1200" dirty="0" smtClean="0"/>
            <a:t>Непринятие муниципальным служащим, являющимся стороной конфликта интересов, мер по предотвращению и (или) урегулированию конфликта интересов</a:t>
          </a:r>
          <a:endParaRPr lang="ru-RU" sz="1200" b="0" kern="1200" dirty="0"/>
        </a:p>
      </dsp:txBody>
      <dsp:txXfrm>
        <a:off x="37973" y="2197754"/>
        <a:ext cx="987713" cy="3540491"/>
      </dsp:txXfrm>
    </dsp:sp>
    <dsp:sp modelId="{9773BD3C-1DD1-4FBE-89F3-921FFB6D5466}">
      <dsp:nvSpPr>
        <dsp:cNvPr id="0" name=""/>
        <dsp:cNvSpPr/>
      </dsp:nvSpPr>
      <dsp:spPr>
        <a:xfrm>
          <a:off x="1123332" y="2163658"/>
          <a:ext cx="986613" cy="355692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0" i="0" kern="1200" dirty="0" smtClean="0"/>
            <a:t>Непредставление либо представление заведомо недостоверных или неполных сведений о доходах, об имуществе и обязательствах имущественного характера </a:t>
          </a:r>
          <a:endParaRPr lang="ru-RU" sz="1200" kern="1200" dirty="0"/>
        </a:p>
      </dsp:txBody>
      <dsp:txXfrm>
        <a:off x="1152229" y="2192555"/>
        <a:ext cx="928819" cy="3499131"/>
      </dsp:txXfrm>
    </dsp:sp>
    <dsp:sp modelId="{807C6C3E-2CF5-418E-8DB6-64458C86FA9E}">
      <dsp:nvSpPr>
        <dsp:cNvPr id="0" name=""/>
        <dsp:cNvSpPr/>
      </dsp:nvSpPr>
      <dsp:spPr>
        <a:xfrm>
          <a:off x="2156647" y="2163658"/>
          <a:ext cx="905842" cy="358511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kern="1200" dirty="0" smtClean="0"/>
            <a:t>Участие на платной основе в деятельности органа управления коммерческой организацией</a:t>
          </a:r>
          <a:endParaRPr lang="ru-RU" sz="1400" b="0" kern="1200" dirty="0"/>
        </a:p>
      </dsp:txBody>
      <dsp:txXfrm>
        <a:off x="2183178" y="2190189"/>
        <a:ext cx="852780" cy="3532055"/>
      </dsp:txXfrm>
    </dsp:sp>
    <dsp:sp modelId="{63691ED5-F2C3-4FDA-AD71-4881AEAFA33A}">
      <dsp:nvSpPr>
        <dsp:cNvPr id="0" name=""/>
        <dsp:cNvSpPr/>
      </dsp:nvSpPr>
      <dsp:spPr>
        <a:xfrm>
          <a:off x="3109191" y="2163658"/>
          <a:ext cx="650440" cy="355692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0" i="0" kern="1200" dirty="0" smtClean="0"/>
            <a:t>Осуществление предпринимательской деятельности</a:t>
          </a:r>
          <a:endParaRPr lang="ru-RU" sz="1400" kern="1200" dirty="0"/>
        </a:p>
      </dsp:txBody>
      <dsp:txXfrm>
        <a:off x="3128242" y="2182709"/>
        <a:ext cx="612338" cy="3518823"/>
      </dsp:txXfrm>
    </dsp:sp>
    <dsp:sp modelId="{4A6C8DCC-3385-4104-93C9-FEACA583D327}">
      <dsp:nvSpPr>
        <dsp:cNvPr id="0" name=""/>
        <dsp:cNvSpPr/>
      </dsp:nvSpPr>
      <dsp:spPr>
        <a:xfrm>
          <a:off x="3806333" y="2163658"/>
          <a:ext cx="1507224" cy="358511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ru-RU" sz="1000" b="0" i="0" kern="1200" dirty="0" smtClean="0"/>
            <a:t>Нарушения гражданским служащим, его супругой (супругом) и несовершеннолетними детьми запрета открывать и иметь счета (вклады), хранить наличные денежные средства и ценности в иностранных банках, расположенных за пределами территории Российской Федерации, владеть и (или) пользоваться иностранными финансовыми инструментами</a:t>
          </a:r>
          <a:endParaRPr lang="ru-RU" sz="1000" kern="1200" dirty="0"/>
        </a:p>
      </dsp:txBody>
      <dsp:txXfrm>
        <a:off x="3850478" y="2207803"/>
        <a:ext cx="1418934" cy="3496827"/>
      </dsp:txXfrm>
    </dsp:sp>
    <dsp:sp modelId="{17496497-375F-4DAE-B942-376F4D88559E}">
      <dsp:nvSpPr>
        <dsp:cNvPr id="0" name=""/>
        <dsp:cNvSpPr/>
      </dsp:nvSpPr>
      <dsp:spPr>
        <a:xfrm>
          <a:off x="5360259" y="2163658"/>
          <a:ext cx="1234921" cy="355692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0" i="0" kern="1200" dirty="0" smtClean="0"/>
            <a:t>Вхождение в состав органов управления,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a:t>
          </a:r>
          <a:endParaRPr lang="ru-RU" sz="1200" kern="1200" dirty="0"/>
        </a:p>
      </dsp:txBody>
      <dsp:txXfrm>
        <a:off x="5396429" y="2199828"/>
        <a:ext cx="1162581" cy="3484585"/>
      </dsp:txXfrm>
    </dsp:sp>
    <dsp:sp modelId="{19D5939B-272D-4CB1-98E0-C356F825AF8C}">
      <dsp:nvSpPr>
        <dsp:cNvPr id="0" name=""/>
        <dsp:cNvSpPr/>
      </dsp:nvSpPr>
      <dsp:spPr>
        <a:xfrm>
          <a:off x="6641882" y="2163658"/>
          <a:ext cx="1974595" cy="3585117"/>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0" i="0" kern="1200" dirty="0" smtClean="0"/>
            <a:t>Непринятие муниципальным служащим, являющимся представителем нанимателя, которому стало известно о возникновении у подчиненного ему муниципального служащего личной заинтересованности, которая приводит или может привести к конфликту интересов, мер по предотвращению и (или) урегулированию конфликта интересов, стороной которого является подчиненный ему муниципальный служащий</a:t>
          </a:r>
          <a:endParaRPr lang="ru-RU" sz="1200" kern="1200" dirty="0"/>
        </a:p>
      </dsp:txBody>
      <dsp:txXfrm>
        <a:off x="6699716" y="2221492"/>
        <a:ext cx="1858927" cy="34694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5F5AD2-D840-429E-9456-657CBD3236FB}">
      <dsp:nvSpPr>
        <dsp:cNvPr id="0" name=""/>
        <dsp:cNvSpPr/>
      </dsp:nvSpPr>
      <dsp:spPr>
        <a:xfrm>
          <a:off x="0" y="4891585"/>
          <a:ext cx="8186766" cy="1322825"/>
        </a:xfrm>
        <a:prstGeom prst="rect">
          <a:avLst/>
        </a:prstGeom>
        <a:blipFill rotWithShape="0">
          <a:blip xmlns:r="http://schemas.openxmlformats.org/officeDocument/2006/relationships" r:embed="rId1">
            <a:duotone>
              <a:schemeClr val="accent5">
                <a:hueOff val="0"/>
                <a:satOff val="0"/>
                <a:lumOff val="0"/>
                <a:alphaOff val="0"/>
                <a:shade val="40000"/>
              </a:schemeClr>
              <a:schemeClr val="accent5">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ru-RU" sz="1400" kern="1200" dirty="0" smtClean="0"/>
            <a:t>наложение административного штрафа на юридических лиц в размере до трехкратной суммы денежных средств, стоимости ценных бумаг, иного имущества, услуг имущественного характера, иных имущественных прав, незаконно переданных или оказанных либо обещанных или предложенных от имени юридического лица, но не менее одного миллиона рублей с конфискацией денег, ценных бумаг, иного имущества или стоимости услуг имущественного характера, иных имущественных прав</a:t>
          </a:r>
          <a:endParaRPr lang="ru-RU" sz="1400" kern="1200" dirty="0"/>
        </a:p>
      </dsp:txBody>
      <dsp:txXfrm>
        <a:off x="0" y="4891585"/>
        <a:ext cx="8186766" cy="1322825"/>
      </dsp:txXfrm>
    </dsp:sp>
    <dsp:sp modelId="{835B6F04-1500-47AA-A332-87821AE1E09C}">
      <dsp:nvSpPr>
        <dsp:cNvPr id="0" name=""/>
        <dsp:cNvSpPr/>
      </dsp:nvSpPr>
      <dsp:spPr>
        <a:xfrm rot="10800000">
          <a:off x="0" y="2327425"/>
          <a:ext cx="8186766" cy="2574539"/>
        </a:xfrm>
        <a:prstGeom prst="upArrowCallout">
          <a:avLst/>
        </a:prstGeom>
        <a:blipFill rotWithShape="0">
          <a:blip xmlns:r="http://schemas.openxmlformats.org/officeDocument/2006/relationships" r:embed="rId1">
            <a:duotone>
              <a:schemeClr val="accent5">
                <a:hueOff val="-1013224"/>
                <a:satOff val="1071"/>
                <a:lumOff val="-196"/>
                <a:alphaOff val="0"/>
                <a:shade val="40000"/>
              </a:schemeClr>
              <a:schemeClr val="accent5">
                <a:hueOff val="-1013224"/>
                <a:satOff val="1071"/>
                <a:lumOff val="-196"/>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ru-RU" sz="1400" kern="1200" dirty="0" smtClean="0"/>
            <a:t>Незаконные передача, предложение или обещание от имени или в интересах юридического лица должностному лицу, лицу, выполняющему управленческие функции в коммерческой или иной организации, иностранному должностному лицу либо должностному лицу публичной международной организации денег, ценных бумаг, иного имущества, оказание ему услуг имущественного характера, предоставление имущественных прав за совершение в интересах данного юридического лица должностным лицом, лицом, выполняющим управленческие функции в коммерческой или иной организации, иностранным должностным лицом либо должностным лицом публичной международной организации действия (бездействие), связанного с занимаемым ими служебным положением влечет </a:t>
          </a:r>
          <a:endParaRPr lang="ru-RU" sz="1400" kern="1200" dirty="0"/>
        </a:p>
      </dsp:txBody>
      <dsp:txXfrm rot="10800000">
        <a:off x="0" y="2327425"/>
        <a:ext cx="8186766" cy="1672858"/>
      </dsp:txXfrm>
    </dsp:sp>
    <dsp:sp modelId="{BC3F35AF-D264-49A6-B45C-22DD2BF3ED5E}">
      <dsp:nvSpPr>
        <dsp:cNvPr id="0" name=""/>
        <dsp:cNvSpPr/>
      </dsp:nvSpPr>
      <dsp:spPr>
        <a:xfrm rot="10800000">
          <a:off x="0" y="1306913"/>
          <a:ext cx="8186766" cy="1030890"/>
        </a:xfrm>
        <a:prstGeom prst="upArrowCallout">
          <a:avLst/>
        </a:prstGeom>
        <a:blipFill rotWithShape="0">
          <a:blip xmlns:r="http://schemas.openxmlformats.org/officeDocument/2006/relationships" r:embed="rId1">
            <a:duotone>
              <a:schemeClr val="accent5">
                <a:hueOff val="-2026448"/>
                <a:satOff val="2142"/>
                <a:lumOff val="-393"/>
                <a:alphaOff val="0"/>
                <a:shade val="40000"/>
              </a:schemeClr>
              <a:schemeClr val="accent5">
                <a:hueOff val="-2026448"/>
                <a:satOff val="2142"/>
                <a:lumOff val="-393"/>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ru-RU" sz="3200" kern="1200" dirty="0" smtClean="0"/>
            <a:t>Ст. 19.28 </a:t>
          </a:r>
          <a:r>
            <a:rPr lang="ru-RU" sz="3200" kern="1200" dirty="0" err="1" smtClean="0"/>
            <a:t>КоАП</a:t>
          </a:r>
          <a:r>
            <a:rPr lang="ru-RU" sz="3200" kern="1200" dirty="0" smtClean="0"/>
            <a:t> РФ:</a:t>
          </a:r>
          <a:endParaRPr lang="ru-RU" sz="3200" kern="1200" dirty="0"/>
        </a:p>
      </dsp:txBody>
      <dsp:txXfrm rot="10800000">
        <a:off x="0" y="1306913"/>
        <a:ext cx="8186766" cy="669841"/>
      </dsp:txXfrm>
    </dsp:sp>
    <dsp:sp modelId="{EF568A82-CB17-498C-B77E-DDD1A44F454B}">
      <dsp:nvSpPr>
        <dsp:cNvPr id="0" name=""/>
        <dsp:cNvSpPr/>
      </dsp:nvSpPr>
      <dsp:spPr>
        <a:xfrm rot="10800000">
          <a:off x="0" y="694"/>
          <a:ext cx="8186766" cy="1316598"/>
        </a:xfrm>
        <a:prstGeom prst="upArrowCallout">
          <a:avLst/>
        </a:prstGeom>
        <a:blipFill rotWithShape="0">
          <a:blip xmlns:r="http://schemas.openxmlformats.org/officeDocument/2006/relationships" r:embed="rId1">
            <a:duotone>
              <a:schemeClr val="accent5">
                <a:hueOff val="-3039673"/>
                <a:satOff val="3213"/>
                <a:lumOff val="-589"/>
                <a:alphaOff val="0"/>
                <a:shade val="40000"/>
              </a:schemeClr>
              <a:schemeClr val="accent5">
                <a:hueOff val="-3039673"/>
                <a:satOff val="3213"/>
                <a:lumOff val="-589"/>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rtl="0">
            <a:lnSpc>
              <a:spcPct val="90000"/>
            </a:lnSpc>
            <a:spcBef>
              <a:spcPct val="0"/>
            </a:spcBef>
            <a:spcAft>
              <a:spcPct val="35000"/>
            </a:spcAft>
          </a:pPr>
          <a:r>
            <a:rPr lang="ru-RU" sz="3200" kern="1200" dirty="0" smtClean="0"/>
            <a:t>Административная ответственность</a:t>
          </a:r>
          <a:endParaRPr lang="ru-RU" sz="3200" kern="1200" dirty="0"/>
        </a:p>
      </dsp:txBody>
      <dsp:txXfrm rot="10800000">
        <a:off x="0" y="694"/>
        <a:ext cx="8186766" cy="8554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14EEF-8D86-41DD-8DBE-47308C7257FB}">
      <dsp:nvSpPr>
        <dsp:cNvPr id="0" name=""/>
        <dsp:cNvSpPr/>
      </dsp:nvSpPr>
      <dsp:spPr>
        <a:xfrm>
          <a:off x="683043" y="0"/>
          <a:ext cx="6963555" cy="4900634"/>
        </a:xfrm>
        <a:prstGeom prst="diamond">
          <a:avLst/>
        </a:prstGeom>
        <a:solidFill>
          <a:schemeClr val="accent1">
            <a:tint val="40000"/>
            <a:hueOff val="0"/>
            <a:satOff val="0"/>
            <a:lumOff val="0"/>
            <a:alphaOff val="0"/>
          </a:schemeClr>
        </a:solidFill>
        <a:ln>
          <a:noFill/>
        </a:ln>
        <a:effectLst>
          <a:outerShdw blurRad="95000" rotWithShape="0">
            <a:srgbClr val="000000">
              <a:alpha val="50000"/>
            </a:srgbClr>
          </a:outerShdw>
          <a:softEdge rad="12700"/>
        </a:effectLst>
      </dsp:spPr>
      <dsp:style>
        <a:lnRef idx="0">
          <a:scrgbClr r="0" g="0" b="0"/>
        </a:lnRef>
        <a:fillRef idx="1">
          <a:scrgbClr r="0" g="0" b="0"/>
        </a:fillRef>
        <a:effectRef idx="2">
          <a:scrgbClr r="0" g="0" b="0"/>
        </a:effectRef>
        <a:fontRef idx="minor"/>
      </dsp:style>
    </dsp:sp>
    <dsp:sp modelId="{9B462EAA-67E4-445E-ADDB-FBE17BB95AE6}">
      <dsp:nvSpPr>
        <dsp:cNvPr id="0" name=""/>
        <dsp:cNvSpPr/>
      </dsp:nvSpPr>
      <dsp:spPr>
        <a:xfrm>
          <a:off x="1033841" y="114292"/>
          <a:ext cx="2973805" cy="2312609"/>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t>коммерческий подкуп</a:t>
          </a:r>
          <a:endParaRPr lang="ru-RU" sz="2500" kern="1200" dirty="0"/>
        </a:p>
      </dsp:txBody>
      <dsp:txXfrm>
        <a:off x="1146733" y="227184"/>
        <a:ext cx="2748021" cy="2086825"/>
      </dsp:txXfrm>
    </dsp:sp>
    <dsp:sp modelId="{1C4B31E6-7622-4C68-85E0-2142E2254021}">
      <dsp:nvSpPr>
        <dsp:cNvPr id="0" name=""/>
        <dsp:cNvSpPr/>
      </dsp:nvSpPr>
      <dsp:spPr>
        <a:xfrm>
          <a:off x="4177094" y="185734"/>
          <a:ext cx="2973824" cy="2312609"/>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t>получение и дачу взятки</a:t>
          </a:r>
          <a:endParaRPr lang="ru-RU" sz="2500" kern="1200" dirty="0"/>
        </a:p>
      </dsp:txBody>
      <dsp:txXfrm>
        <a:off x="4289986" y="298626"/>
        <a:ext cx="2748040" cy="2086825"/>
      </dsp:txXfrm>
    </dsp:sp>
    <dsp:sp modelId="{C83A9D3C-852E-4640-9E22-8E3B796E1FE2}">
      <dsp:nvSpPr>
        <dsp:cNvPr id="0" name=""/>
        <dsp:cNvSpPr/>
      </dsp:nvSpPr>
      <dsp:spPr>
        <a:xfrm>
          <a:off x="1105293" y="2471745"/>
          <a:ext cx="2973786" cy="2312609"/>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t>посредничество во взяточничестве</a:t>
          </a:r>
          <a:endParaRPr lang="ru-RU" sz="2500" kern="1200" dirty="0"/>
        </a:p>
      </dsp:txBody>
      <dsp:txXfrm>
        <a:off x="1218185" y="2584637"/>
        <a:ext cx="2748002" cy="2086825"/>
      </dsp:txXfrm>
    </dsp:sp>
    <dsp:sp modelId="{114A529E-85F8-4F44-A026-21CAE0A3C056}">
      <dsp:nvSpPr>
        <dsp:cNvPr id="0" name=""/>
        <dsp:cNvSpPr/>
      </dsp:nvSpPr>
      <dsp:spPr>
        <a:xfrm>
          <a:off x="4177094" y="2543187"/>
          <a:ext cx="2973824" cy="2312609"/>
        </a:xfrm>
        <a:prstGeom prst="roundRect">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ru-RU" sz="2500" kern="1200" dirty="0" smtClean="0"/>
            <a:t>иные коррупционные правонарушения </a:t>
          </a:r>
          <a:endParaRPr lang="ru-RU" sz="2500" kern="1200" dirty="0"/>
        </a:p>
      </dsp:txBody>
      <dsp:txXfrm>
        <a:off x="4289986" y="2656079"/>
        <a:ext cx="2748040" cy="20868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BB22D-03FD-49A5-9A11-64FACA51F40E}">
      <dsp:nvSpPr>
        <dsp:cNvPr id="0" name=""/>
        <dsp:cNvSpPr/>
      </dsp:nvSpPr>
      <dsp:spPr>
        <a:xfrm>
          <a:off x="121522" y="3623"/>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Мошенничество – ст. 159 УК РФ</a:t>
          </a:r>
          <a:endParaRPr lang="ru-RU" sz="1700" kern="1200" dirty="0"/>
        </a:p>
      </dsp:txBody>
      <dsp:txXfrm>
        <a:off x="121522" y="3623"/>
        <a:ext cx="2482412" cy="1489447"/>
      </dsp:txXfrm>
    </dsp:sp>
    <dsp:sp modelId="{C0FC4C32-11CA-4496-A306-F7E6B07ED3C7}">
      <dsp:nvSpPr>
        <dsp:cNvPr id="0" name=""/>
        <dsp:cNvSpPr/>
      </dsp:nvSpPr>
      <dsp:spPr>
        <a:xfrm>
          <a:off x="2852176" y="3623"/>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Присвоение или растрата – ст. 160 УК РФ</a:t>
          </a:r>
          <a:endParaRPr lang="ru-RU" sz="1700" kern="1200" dirty="0"/>
        </a:p>
      </dsp:txBody>
      <dsp:txXfrm>
        <a:off x="2852176" y="3623"/>
        <a:ext cx="2482412" cy="1489447"/>
      </dsp:txXfrm>
    </dsp:sp>
    <dsp:sp modelId="{AFF23B05-C055-4B57-89E3-AFB31A728642}">
      <dsp:nvSpPr>
        <dsp:cNvPr id="0" name=""/>
        <dsp:cNvSpPr/>
      </dsp:nvSpPr>
      <dsp:spPr>
        <a:xfrm>
          <a:off x="5582830" y="3623"/>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Воспрепятствование законной предпринимательской деятельности – ст. 169 УК РФ</a:t>
          </a:r>
          <a:endParaRPr lang="ru-RU" sz="1700" kern="1200" dirty="0"/>
        </a:p>
      </dsp:txBody>
      <dsp:txXfrm>
        <a:off x="5582830" y="3623"/>
        <a:ext cx="2482412" cy="1489447"/>
      </dsp:txXfrm>
    </dsp:sp>
    <dsp:sp modelId="{4D57BDAC-B655-4AE3-815B-64CB013C90A3}">
      <dsp:nvSpPr>
        <dsp:cNvPr id="0" name=""/>
        <dsp:cNvSpPr/>
      </dsp:nvSpPr>
      <dsp:spPr>
        <a:xfrm>
          <a:off x="121522" y="1741312"/>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Злоупотребление служебным положением – ст. 285 УК РФ</a:t>
          </a:r>
          <a:endParaRPr lang="ru-RU" sz="1700" kern="1200" dirty="0"/>
        </a:p>
      </dsp:txBody>
      <dsp:txXfrm>
        <a:off x="121522" y="1741312"/>
        <a:ext cx="2482412" cy="1489447"/>
      </dsp:txXfrm>
    </dsp:sp>
    <dsp:sp modelId="{6512C011-672A-437C-AF55-166B32FF36AD}">
      <dsp:nvSpPr>
        <dsp:cNvPr id="0" name=""/>
        <dsp:cNvSpPr/>
      </dsp:nvSpPr>
      <dsp:spPr>
        <a:xfrm>
          <a:off x="2852176" y="1741312"/>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Превышение должностных полномочий – ст. 286 УК РФ</a:t>
          </a:r>
          <a:endParaRPr lang="ru-RU" sz="1700" kern="1200" dirty="0"/>
        </a:p>
      </dsp:txBody>
      <dsp:txXfrm>
        <a:off x="2852176" y="1741312"/>
        <a:ext cx="2482412" cy="1489447"/>
      </dsp:txXfrm>
    </dsp:sp>
    <dsp:sp modelId="{F77D8133-ED29-476F-93E3-20E5C4174A84}">
      <dsp:nvSpPr>
        <dsp:cNvPr id="0" name=""/>
        <dsp:cNvSpPr/>
      </dsp:nvSpPr>
      <dsp:spPr>
        <a:xfrm>
          <a:off x="5582830" y="1741312"/>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Служебный подлог – ст. 292 УК РФ</a:t>
          </a:r>
          <a:endParaRPr lang="ru-RU" sz="1700" kern="1200" dirty="0"/>
        </a:p>
      </dsp:txBody>
      <dsp:txXfrm>
        <a:off x="5582830" y="1741312"/>
        <a:ext cx="2482412" cy="1489447"/>
      </dsp:txXfrm>
    </dsp:sp>
    <dsp:sp modelId="{E531425A-FCE9-456C-83C1-3AE1C5861CA6}">
      <dsp:nvSpPr>
        <dsp:cNvPr id="0" name=""/>
        <dsp:cNvSpPr/>
      </dsp:nvSpPr>
      <dsp:spPr>
        <a:xfrm>
          <a:off x="1486849" y="3479001"/>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Незаконное участие в предпринимательской деятельности – ст. 289 УК РФ</a:t>
          </a:r>
          <a:endParaRPr lang="ru-RU" sz="1700" kern="1200" dirty="0"/>
        </a:p>
      </dsp:txBody>
      <dsp:txXfrm>
        <a:off x="1486849" y="3479001"/>
        <a:ext cx="2482412" cy="1489447"/>
      </dsp:txXfrm>
    </dsp:sp>
    <dsp:sp modelId="{56411388-5057-4BB1-B1CC-7E1066C81330}">
      <dsp:nvSpPr>
        <dsp:cNvPr id="0" name=""/>
        <dsp:cNvSpPr/>
      </dsp:nvSpPr>
      <dsp:spPr>
        <a:xfrm>
          <a:off x="4217503" y="3479001"/>
          <a:ext cx="2482412" cy="1489447"/>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ru-RU" sz="1700" kern="1200" dirty="0" smtClean="0"/>
            <a:t>Присвоение полномочий должностного лица – ст. 288 УК РФ</a:t>
          </a:r>
          <a:endParaRPr lang="ru-RU" sz="1700" kern="1200" dirty="0"/>
        </a:p>
      </dsp:txBody>
      <dsp:txXfrm>
        <a:off x="4217503" y="3479001"/>
        <a:ext cx="2482412" cy="148944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16" name="Номер слайда 15"/>
          <p:cNvSpPr>
            <a:spLocks noGrp="1"/>
          </p:cNvSpPr>
          <p:nvPr>
            <p:ph type="sldNum" sz="quarter" idx="11"/>
          </p:nvPr>
        </p:nvSpPr>
        <p:spPr/>
        <p:txBody>
          <a:bodyPr/>
          <a:lstStyle/>
          <a:p>
            <a:fld id="{725C68B6-61C2-468F-89AB-4B9F7531AA68}"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5B106E36-FD25-4E2D-B0AA-010F637433A0}" type="datetimeFigureOut">
              <a:rPr lang="ru-RU" smtClean="0"/>
              <a:pPr/>
              <a:t>12.11.2015</a:t>
            </a:fld>
            <a:endParaRPr lang="ru-RU"/>
          </a:p>
        </p:txBody>
      </p:sp>
      <p:sp>
        <p:nvSpPr>
          <p:cNvPr id="15" name="Номер слайда 14"/>
          <p:cNvSpPr>
            <a:spLocks noGrp="1"/>
          </p:cNvSpPr>
          <p:nvPr>
            <p:ph type="sldNum" sz="quarter" idx="15"/>
          </p:nvPr>
        </p:nvSpPr>
        <p:spPr/>
        <p:txBody>
          <a:bodyPr/>
          <a:lstStyle>
            <a:lvl1pPr algn="ctr">
              <a:defRPr/>
            </a:lvl1pPr>
          </a:lstStyle>
          <a:p>
            <a:fld id="{725C68B6-61C2-468F-89AB-4B9F7531AA68}"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5B106E36-FD25-4E2D-B0AA-010F637433A0}" type="datetimeFigureOut">
              <a:rPr lang="ru-RU" smtClean="0"/>
              <a:pPr/>
              <a:t>12.11.2015</a:t>
            </a:fld>
            <a:endParaRPr lang="ru-RU"/>
          </a:p>
        </p:txBody>
      </p:sp>
      <p:sp>
        <p:nvSpPr>
          <p:cNvPr id="9" name="Номер слайда 8"/>
          <p:cNvSpPr>
            <a:spLocks noGrp="1"/>
          </p:cNvSpPr>
          <p:nvPr>
            <p:ph type="sldNum" sz="quarter" idx="15"/>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5B106E36-FD25-4E2D-B0AA-010F637433A0}" type="datetimeFigureOut">
              <a:rPr lang="ru-RU" smtClean="0"/>
              <a:pPr/>
              <a:t>12.11.2015</a:t>
            </a:fld>
            <a:endParaRPr lang="ru-RU"/>
          </a:p>
        </p:txBody>
      </p:sp>
      <p:sp>
        <p:nvSpPr>
          <p:cNvPr id="9" name="Номер слайда 8"/>
          <p:cNvSpPr>
            <a:spLocks noGrp="1"/>
          </p:cNvSpPr>
          <p:nvPr>
            <p:ph type="sldNum" sz="quarter" idx="11"/>
          </p:nvPr>
        </p:nvSpPr>
        <p:spPr/>
        <p:txBody>
          <a:bodyPr/>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B106E36-FD25-4E2D-B0AA-010F637433A0}" type="datetimeFigureOut">
              <a:rPr lang="ru-RU" smtClean="0"/>
              <a:pPr/>
              <a:t>12.11.2015</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25C68B6-61C2-468F-89AB-4B9F7531AA68}"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diagramData" Target="../diagrams/data2.xml"/><Relationship Id="rId11" Type="http://schemas.microsoft.com/office/2007/relationships/diagramDrawing" Target="../diagrams/drawing2.xml"/><Relationship Id="rId5" Type="http://schemas.openxmlformats.org/officeDocument/2006/relationships/diagramColors" Target="../diagrams/colors1.xml"/><Relationship Id="rId10" Type="http://schemas.microsoft.com/office/2007/relationships/diagramDrawing" Target="../diagrams/drawing1.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14348" y="1857364"/>
            <a:ext cx="7715304" cy="4357718"/>
          </a:xfrm>
        </p:spPr>
        <p:txBody>
          <a:bodyPr>
            <a:noAutofit/>
          </a:bodyPr>
          <a:lstStyle/>
          <a:p>
            <a:pPr algn="just"/>
            <a:r>
              <a:rPr lang="ru-RU" dirty="0" smtClean="0">
                <a:latin typeface="Times New Roman" pitchFamily="18" charset="0"/>
                <a:cs typeface="Times New Roman" pitchFamily="18" charset="0"/>
              </a:rPr>
              <a:t>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а также совершение этих деяний от имени или в интересах юридического лица. </a:t>
            </a:r>
            <a:endParaRPr lang="ru-RU" dirty="0">
              <a:latin typeface="Times New Roman" pitchFamily="18" charset="0"/>
              <a:cs typeface="Times New Roman" pitchFamily="18" charset="0"/>
            </a:endParaRPr>
          </a:p>
        </p:txBody>
      </p:sp>
      <p:sp>
        <p:nvSpPr>
          <p:cNvPr id="2" name="Заголовок 1"/>
          <p:cNvSpPr>
            <a:spLocks noGrp="1"/>
          </p:cNvSpPr>
          <p:nvPr>
            <p:ph type="ctrTitle"/>
          </p:nvPr>
        </p:nvSpPr>
        <p:spPr>
          <a:xfrm>
            <a:off x="685800" y="571481"/>
            <a:ext cx="7886728" cy="1071569"/>
          </a:xfrm>
          <a:ln>
            <a:solidFill>
              <a:schemeClr val="accent1"/>
            </a:solidFill>
          </a:ln>
        </p:spPr>
        <p:style>
          <a:lnRef idx="1">
            <a:schemeClr val="accent5"/>
          </a:lnRef>
          <a:fillRef idx="2">
            <a:schemeClr val="accent5"/>
          </a:fillRef>
          <a:effectRef idx="1">
            <a:schemeClr val="accent5"/>
          </a:effectRef>
          <a:fontRef idx="minor">
            <a:schemeClr val="dk1"/>
          </a:fontRef>
        </p:style>
        <p:txBody>
          <a:bodyPr/>
          <a:lstStyle/>
          <a:p>
            <a:pPr algn="ctr"/>
            <a:r>
              <a:rPr lang="ru-RU" b="1" dirty="0" smtClean="0">
                <a:latin typeface="BatangChe" pitchFamily="49" charset="-127"/>
                <a:ea typeface="BatangChe" pitchFamily="49" charset="-127"/>
              </a:rPr>
              <a:t>Коррупция -</a:t>
            </a:r>
            <a:endParaRPr lang="ru-RU" b="1" dirty="0">
              <a:latin typeface="BatangChe" pitchFamily="49" charset="-127"/>
              <a:ea typeface="BatangChe" pitchFamily="49" charset="-127"/>
            </a:endParaRPr>
          </a:p>
        </p:txBody>
      </p:sp>
    </p:spTree>
  </p:cSld>
  <p:clrMapOvr>
    <a:masterClrMapping/>
  </p:clrMapOvr>
  <p:transition spd="slow" advTm="3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285720" y="1500174"/>
          <a:ext cx="8572560" cy="4439920"/>
        </p:xfrm>
        <a:graphic>
          <a:graphicData uri="http://schemas.openxmlformats.org/drawingml/2006/table">
            <a:tbl>
              <a:tblPr firstRow="1" bandRow="1">
                <a:tableStyleId>{5C22544A-7EE6-4342-B048-85BDC9FD1C3A}</a:tableStyleId>
              </a:tblPr>
              <a:tblGrid>
                <a:gridCol w="4286280"/>
                <a:gridCol w="4286280"/>
              </a:tblGrid>
              <a:tr h="370840">
                <a:tc>
                  <a:txBody>
                    <a:bodyPr/>
                    <a:lstStyle/>
                    <a:p>
                      <a:pPr algn="ctr"/>
                      <a:r>
                        <a:rPr lang="ru-RU" dirty="0" smtClean="0"/>
                        <a:t>Преступление</a:t>
                      </a:r>
                      <a:r>
                        <a:rPr lang="ru-RU" baseline="0" dirty="0" smtClean="0"/>
                        <a:t> </a:t>
                      </a:r>
                      <a:endParaRPr lang="ru-RU" dirty="0"/>
                    </a:p>
                  </a:txBody>
                  <a:tcPr/>
                </a:tc>
                <a:tc>
                  <a:txBody>
                    <a:bodyPr/>
                    <a:lstStyle/>
                    <a:p>
                      <a:pPr algn="ctr"/>
                      <a:r>
                        <a:rPr lang="ru-RU" dirty="0" smtClean="0"/>
                        <a:t>Наказание </a:t>
                      </a:r>
                      <a:endParaRPr lang="ru-RU" dirty="0"/>
                    </a:p>
                  </a:txBody>
                  <a:tcPr/>
                </a:tc>
              </a:tr>
              <a:tr h="370840">
                <a:tc>
                  <a:txBody>
                    <a:bodyPr/>
                    <a:lstStyle/>
                    <a:p>
                      <a:pPr algn="l"/>
                      <a:r>
                        <a:rPr kumimoji="0" lang="ru-RU" sz="1500" kern="1200" dirty="0" smtClean="0">
                          <a:solidFill>
                            <a:schemeClr val="dk1"/>
                          </a:solidFill>
                          <a:latin typeface="+mn-lt"/>
                          <a:ea typeface="+mn-ea"/>
                          <a:cs typeface="+mn-cs"/>
                        </a:rPr>
                        <a:t>Незаконные передача лицу, </a:t>
                      </a:r>
                      <a:r>
                        <a:rPr kumimoji="0" lang="ru-RU" sz="1500" u="none" strike="noStrike" kern="1200" dirty="0" smtClean="0">
                          <a:solidFill>
                            <a:schemeClr val="dk1"/>
                          </a:solidFill>
                          <a:latin typeface="+mn-lt"/>
                          <a:ea typeface="+mn-ea"/>
                          <a:cs typeface="+mn-cs"/>
                        </a:rPr>
                        <a:t>выполняющему</a:t>
                      </a:r>
                      <a:r>
                        <a:rPr kumimoji="0" lang="ru-RU" sz="1500" u="none" strike="noStrike" kern="1200" baseline="0" dirty="0" smtClean="0">
                          <a:solidFill>
                            <a:schemeClr val="dk1"/>
                          </a:solidFill>
                          <a:latin typeface="+mn-lt"/>
                          <a:ea typeface="+mn-ea"/>
                          <a:cs typeface="+mn-cs"/>
                        </a:rPr>
                        <a:t> у</a:t>
                      </a:r>
                      <a:r>
                        <a:rPr kumimoji="0" lang="ru-RU" sz="1500" kern="1200" dirty="0" smtClean="0">
                          <a:solidFill>
                            <a:schemeClr val="dk1"/>
                          </a:solidFill>
                          <a:latin typeface="+mn-lt"/>
                          <a:ea typeface="+mn-ea"/>
                          <a:cs typeface="+mn-cs"/>
                        </a:rPr>
                        <a:t>правленческие функции в коммерческой или иной организации, денег, ценных бумаг, иного имущества, оказание ему услуг имущественного характера, предоставление иных имущественных прав за совершение действий (бездействие) в интересах дающего в связи с занимаемым этим лицом служебным положением </a:t>
                      </a:r>
                      <a:endParaRPr lang="ru-RU" sz="1500" dirty="0"/>
                    </a:p>
                  </a:txBody>
                  <a:tcPr/>
                </a:tc>
                <a:tc>
                  <a:txBody>
                    <a:bodyPr/>
                    <a:lstStyle/>
                    <a:p>
                      <a:pPr marL="0" algn="l" rtl="0" eaLnBrk="1" latinLnBrk="0" hangingPunct="1"/>
                      <a:r>
                        <a:rPr kumimoji="0" lang="ru-RU" sz="1500" kern="1200" dirty="0" smtClean="0">
                          <a:solidFill>
                            <a:schemeClr val="dk1"/>
                          </a:solidFill>
                          <a:latin typeface="+mn-lt"/>
                          <a:ea typeface="+mn-ea"/>
                          <a:cs typeface="+mn-cs"/>
                        </a:rPr>
                        <a:t>штраф в размере от 10-кратной до 50-кратной суммы коммерческого подкупа с лишением права занимать определенные должности или заниматься определенной деятельностью на срок до  2 лет, либо ограничением свободы на срок до 2</a:t>
                      </a:r>
                      <a:r>
                        <a:rPr kumimoji="0" lang="ru-RU" sz="1500" kern="1200" baseline="0" dirty="0" smtClean="0">
                          <a:solidFill>
                            <a:schemeClr val="dk1"/>
                          </a:solidFill>
                          <a:latin typeface="+mn-lt"/>
                          <a:ea typeface="+mn-ea"/>
                          <a:cs typeface="+mn-cs"/>
                        </a:rPr>
                        <a:t> </a:t>
                      </a:r>
                      <a:r>
                        <a:rPr kumimoji="0" lang="ru-RU" sz="1500" kern="1200" dirty="0" smtClean="0">
                          <a:solidFill>
                            <a:schemeClr val="dk1"/>
                          </a:solidFill>
                          <a:latin typeface="+mn-lt"/>
                          <a:ea typeface="+mn-ea"/>
                          <a:cs typeface="+mn-cs"/>
                        </a:rPr>
                        <a:t>лет, либо принудительные работы на срок до 3 лет, либо лишение свободы на тот же срок</a:t>
                      </a:r>
                    </a:p>
                  </a:txBody>
                  <a:tcPr/>
                </a:tc>
              </a:tr>
              <a:tr h="370840">
                <a:tc>
                  <a:txBody>
                    <a:bodyPr/>
                    <a:lstStyle/>
                    <a:p>
                      <a:r>
                        <a:rPr kumimoji="0" lang="ru-RU" sz="1500" kern="1200" dirty="0" smtClean="0">
                          <a:solidFill>
                            <a:schemeClr val="dk1"/>
                          </a:solidFill>
                          <a:latin typeface="+mn-lt"/>
                          <a:ea typeface="+mn-ea"/>
                          <a:cs typeface="+mn-cs"/>
                        </a:rPr>
                        <a:t>Те же</a:t>
                      </a:r>
                      <a:r>
                        <a:rPr kumimoji="0" lang="ru-RU" sz="1500" kern="1200" baseline="0" dirty="0" smtClean="0">
                          <a:solidFill>
                            <a:schemeClr val="dk1"/>
                          </a:solidFill>
                          <a:latin typeface="+mn-lt"/>
                          <a:ea typeface="+mn-ea"/>
                          <a:cs typeface="+mn-cs"/>
                        </a:rPr>
                        <a:t> д</a:t>
                      </a:r>
                      <a:r>
                        <a:rPr kumimoji="0" lang="ru-RU" sz="1500" kern="1200" dirty="0" smtClean="0">
                          <a:solidFill>
                            <a:schemeClr val="dk1"/>
                          </a:solidFill>
                          <a:latin typeface="+mn-lt"/>
                          <a:ea typeface="+mn-ea"/>
                          <a:cs typeface="+mn-cs"/>
                        </a:rPr>
                        <a:t>еяния</a:t>
                      </a:r>
                      <a:r>
                        <a:rPr kumimoji="0" lang="ru-RU" sz="1500" kern="1200" baseline="0" dirty="0" smtClean="0">
                          <a:solidFill>
                            <a:schemeClr val="dk1"/>
                          </a:solidFill>
                          <a:latin typeface="+mn-lt"/>
                          <a:ea typeface="+mn-ea"/>
                          <a:cs typeface="+mn-cs"/>
                        </a:rPr>
                        <a:t> совершенные</a:t>
                      </a:r>
                      <a:r>
                        <a:rPr kumimoji="0" lang="ru-RU" sz="1500" kern="1200" dirty="0" smtClean="0">
                          <a:solidFill>
                            <a:schemeClr val="dk1"/>
                          </a:solidFill>
                          <a:latin typeface="+mn-lt"/>
                          <a:ea typeface="+mn-ea"/>
                          <a:cs typeface="+mn-cs"/>
                        </a:rPr>
                        <a:t>:</a:t>
                      </a:r>
                    </a:p>
                    <a:p>
                      <a:r>
                        <a:rPr kumimoji="0" lang="ru-RU" sz="1500" kern="1200" dirty="0" smtClean="0">
                          <a:solidFill>
                            <a:schemeClr val="dk1"/>
                          </a:solidFill>
                          <a:latin typeface="+mn-lt"/>
                          <a:ea typeface="+mn-ea"/>
                          <a:cs typeface="+mn-cs"/>
                        </a:rPr>
                        <a:t>а) группой лиц по предварительному сговору или организованной группой;</a:t>
                      </a:r>
                    </a:p>
                    <a:p>
                      <a:r>
                        <a:rPr kumimoji="0" lang="ru-RU" sz="1500" kern="1200" dirty="0" smtClean="0">
                          <a:solidFill>
                            <a:schemeClr val="dk1"/>
                          </a:solidFill>
                          <a:latin typeface="+mn-lt"/>
                          <a:ea typeface="+mn-ea"/>
                          <a:cs typeface="+mn-cs"/>
                        </a:rPr>
                        <a:t>б) за заведомо незаконные действия (бездействие), </a:t>
                      </a:r>
                    </a:p>
                  </a:txBody>
                  <a:tcPr/>
                </a:tc>
                <a:tc>
                  <a:txBody>
                    <a:bodyPr/>
                    <a:lstStyle/>
                    <a:p>
                      <a:pPr marL="0" algn="l" rtl="0" eaLnBrk="1" latinLnBrk="0" hangingPunct="1"/>
                      <a:r>
                        <a:rPr kumimoji="0" lang="ru-RU" sz="1500" kern="1200" dirty="0" smtClean="0">
                          <a:solidFill>
                            <a:schemeClr val="dk1"/>
                          </a:solidFill>
                          <a:latin typeface="+mn-lt"/>
                          <a:ea typeface="+mn-ea"/>
                          <a:cs typeface="+mn-cs"/>
                        </a:rPr>
                        <a:t>штраф в размере от 40-кратной до 70-кратной суммы коммерческого подкупа с лишением права занимать определенные должности или заниматься определенной деятельностью на срок до 3 лет, либо принудительные работы на срок до 4 лет, либо арестом на срок от 3 до 6 месяцев, либо лишение свободы на срок до</a:t>
                      </a:r>
                      <a:r>
                        <a:rPr kumimoji="0" lang="ru-RU" sz="1500" kern="1200" baseline="0" dirty="0" smtClean="0">
                          <a:solidFill>
                            <a:schemeClr val="dk1"/>
                          </a:solidFill>
                          <a:latin typeface="+mn-lt"/>
                          <a:ea typeface="+mn-ea"/>
                          <a:cs typeface="+mn-cs"/>
                        </a:rPr>
                        <a:t> 6 </a:t>
                      </a:r>
                      <a:r>
                        <a:rPr kumimoji="0" lang="ru-RU" sz="1500" kern="1200" dirty="0" smtClean="0">
                          <a:solidFill>
                            <a:schemeClr val="dk1"/>
                          </a:solidFill>
                          <a:latin typeface="+mn-lt"/>
                          <a:ea typeface="+mn-ea"/>
                          <a:cs typeface="+mn-cs"/>
                        </a:rPr>
                        <a:t>лет</a:t>
                      </a:r>
                    </a:p>
                  </a:txBody>
                  <a:tcPr/>
                </a:tc>
              </a:tr>
            </a:tbl>
          </a:graphicData>
        </a:graphic>
      </p:graphicFrame>
      <p:sp>
        <p:nvSpPr>
          <p:cNvPr id="2" name="Заголовок 1"/>
          <p:cNvSpPr>
            <a:spLocks noGrp="1"/>
          </p:cNvSpPr>
          <p:nvPr>
            <p:ph type="title"/>
          </p:nvPr>
        </p:nvSpPr>
        <p:spPr>
          <a:xfrm>
            <a:off x="285720" y="274638"/>
            <a:ext cx="8501122" cy="1011222"/>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ru-RU" sz="3900" dirty="0" smtClean="0"/>
              <a:t>Коммерческий подкуп</a:t>
            </a:r>
            <a:r>
              <a:rPr lang="ru-RU" dirty="0" smtClean="0"/>
              <a:t/>
            </a:r>
            <a:br>
              <a:rPr lang="ru-RU" dirty="0" smtClean="0"/>
            </a:br>
            <a:r>
              <a:rPr lang="ru-RU" sz="2200" dirty="0" smtClean="0"/>
              <a:t>ст. 204 УК РФ</a:t>
            </a:r>
            <a:endParaRPr lang="ru-RU" sz="2200" dirty="0"/>
          </a:p>
        </p:txBody>
      </p:sp>
    </p:spTree>
  </p:cSld>
  <p:clrMapOvr>
    <a:masterClrMapping/>
  </p:clrMapOvr>
  <p:transition advTm="3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14282" y="1428736"/>
          <a:ext cx="8643998" cy="4897478"/>
        </p:xfrm>
        <a:graphic>
          <a:graphicData uri="http://schemas.openxmlformats.org/drawingml/2006/table">
            <a:tbl>
              <a:tblPr firstRow="1" bandRow="1">
                <a:tableStyleId>{5C22544A-7EE6-4342-B048-85BDC9FD1C3A}</a:tableStyleId>
              </a:tblPr>
              <a:tblGrid>
                <a:gridCol w="4102236"/>
                <a:gridCol w="4541762"/>
              </a:tblGrid>
              <a:tr h="363566">
                <a:tc>
                  <a:txBody>
                    <a:bodyPr/>
                    <a:lstStyle/>
                    <a:p>
                      <a:pPr algn="ctr"/>
                      <a:r>
                        <a:rPr lang="ru-RU" sz="1500" dirty="0" smtClean="0"/>
                        <a:t>Преступление</a:t>
                      </a:r>
                      <a:endParaRPr lang="ru-RU" sz="1500" dirty="0"/>
                    </a:p>
                  </a:txBody>
                  <a:tcPr/>
                </a:tc>
                <a:tc>
                  <a:txBody>
                    <a:bodyPr/>
                    <a:lstStyle/>
                    <a:p>
                      <a:pPr algn="ctr"/>
                      <a:r>
                        <a:rPr lang="ru-RU" sz="1500" dirty="0" smtClean="0"/>
                        <a:t>Наказание</a:t>
                      </a:r>
                      <a:endParaRPr lang="ru-RU" sz="1500" dirty="0"/>
                    </a:p>
                  </a:txBody>
                  <a:tcPr/>
                </a:tc>
              </a:tr>
              <a:tr h="1136632">
                <a:tc>
                  <a:txBody>
                    <a:bodyPr/>
                    <a:lstStyle/>
                    <a:p>
                      <a:pPr algn="l"/>
                      <a:r>
                        <a:rPr kumimoji="0" lang="ru-RU" sz="1300" kern="1200" baseline="0" dirty="0" smtClean="0">
                          <a:solidFill>
                            <a:schemeClr val="dk1"/>
                          </a:solidFill>
                          <a:latin typeface="+mn-lt"/>
                          <a:ea typeface="+mn-ea"/>
                          <a:cs typeface="+mn-cs"/>
                        </a:rPr>
                        <a:t>Незаконное получение лицом, выполняющим управленческие функции в коммерческой или иной организации, денег, ценных бумаг, иного имущества, а равно незаконное пользование услугами имущественного характера или другими имущественными правами за совершение действий (бездействие) в интересах дающего в связи с занимаемым этим лицом служебным положением </a:t>
                      </a:r>
                    </a:p>
                  </a:txBody>
                  <a:tcPr/>
                </a:tc>
                <a:tc>
                  <a:txBody>
                    <a:bodyPr/>
                    <a:lstStyle/>
                    <a:p>
                      <a:pPr marL="0" algn="l" rtl="0" eaLnBrk="1" latinLnBrk="0" hangingPunct="1"/>
                      <a:r>
                        <a:rPr kumimoji="0" lang="ru-RU" sz="1300" kern="1200" dirty="0" smtClean="0">
                          <a:solidFill>
                            <a:schemeClr val="dk1"/>
                          </a:solidFill>
                          <a:latin typeface="+mn-lt"/>
                          <a:ea typeface="+mn-ea"/>
                          <a:cs typeface="+mn-cs"/>
                        </a:rPr>
                        <a:t>штраф в размере от 15-кратной до 70-кратной суммы коммерческого подкупа с лишением права занимать определенные должности или заниматься определенной деятельностью на срок до 3</a:t>
                      </a:r>
                      <a:r>
                        <a:rPr kumimoji="0" lang="ru-RU" sz="1300"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лет, либо принудительные работы на срок до 5 лет с лишением права занимать определенные должности или заниматься определенной деятельностью на срок до 3 лет или без такового, либо лишение свободы на срок до 7 лет со штрафом в размере до 40-кратной суммы коммерческого подкупа</a:t>
                      </a:r>
                    </a:p>
                  </a:txBody>
                  <a:tcPr/>
                </a:tc>
              </a:tr>
              <a:tr h="1714512">
                <a:tc>
                  <a:txBody>
                    <a:bodyPr/>
                    <a:lstStyle/>
                    <a:p>
                      <a:r>
                        <a:rPr kumimoji="0" lang="ru-RU" sz="1300" kern="1200" baseline="0" dirty="0" smtClean="0">
                          <a:solidFill>
                            <a:schemeClr val="dk1"/>
                          </a:solidFill>
                          <a:latin typeface="+mn-lt"/>
                          <a:ea typeface="+mn-ea"/>
                          <a:cs typeface="+mn-cs"/>
                        </a:rPr>
                        <a:t>Деяния, совершенные:</a:t>
                      </a:r>
                    </a:p>
                    <a:p>
                      <a:r>
                        <a:rPr kumimoji="0" lang="ru-RU" sz="1300" kern="1200" baseline="0" dirty="0" smtClean="0">
                          <a:solidFill>
                            <a:schemeClr val="dk1"/>
                          </a:solidFill>
                          <a:latin typeface="+mn-lt"/>
                          <a:ea typeface="+mn-ea"/>
                          <a:cs typeface="+mn-cs"/>
                        </a:rPr>
                        <a:t>а) совершены группой лиц по предварительному сговору или организованной группой;</a:t>
                      </a:r>
                    </a:p>
                    <a:p>
                      <a:r>
                        <a:rPr kumimoji="0" lang="ru-RU" sz="1300" kern="1200" baseline="0" dirty="0" smtClean="0">
                          <a:solidFill>
                            <a:schemeClr val="dk1"/>
                          </a:solidFill>
                          <a:latin typeface="+mn-lt"/>
                          <a:ea typeface="+mn-ea"/>
                          <a:cs typeface="+mn-cs"/>
                        </a:rPr>
                        <a:t>б) сопряжены с вымогательством предмета подкупа;</a:t>
                      </a:r>
                    </a:p>
                    <a:p>
                      <a:r>
                        <a:rPr kumimoji="0" lang="ru-RU" sz="1300" kern="1200" baseline="0" dirty="0" smtClean="0">
                          <a:solidFill>
                            <a:schemeClr val="dk1"/>
                          </a:solidFill>
                          <a:latin typeface="+mn-lt"/>
                          <a:ea typeface="+mn-ea"/>
                          <a:cs typeface="+mn-cs"/>
                        </a:rPr>
                        <a:t>в) совершены за незаконные действия (бездействие), </a:t>
                      </a:r>
                    </a:p>
                  </a:txBody>
                  <a:tcPr/>
                </a:tc>
                <a:tc>
                  <a:txBody>
                    <a:bodyPr/>
                    <a:lstStyle/>
                    <a:p>
                      <a:pPr marL="0" algn="l" rtl="0" eaLnBrk="1" latinLnBrk="0" hangingPunct="1"/>
                      <a:r>
                        <a:rPr kumimoji="0" lang="ru-RU" sz="1300" kern="1200" dirty="0" smtClean="0">
                          <a:solidFill>
                            <a:schemeClr val="dk1"/>
                          </a:solidFill>
                          <a:latin typeface="+mn-lt"/>
                          <a:ea typeface="+mn-ea"/>
                          <a:cs typeface="+mn-cs"/>
                        </a:rPr>
                        <a:t>штраф в размере от 50-кратной до 90-кратной суммы коммерческого подкупа с лишением права занимать определенные должности или заниматься определенной деятельностью на срок до 3 лет либо лишением свободы на срок до 12 лет со штрафом в размере до 50-кратной суммы коммерческого подкупа</a:t>
                      </a:r>
                    </a:p>
                  </a:txBody>
                  <a:tcPr/>
                </a:tc>
              </a:tr>
              <a:tr h="900440">
                <a:tc gridSpan="2">
                  <a:txBody>
                    <a:bodyPr/>
                    <a:lstStyle/>
                    <a:p>
                      <a:r>
                        <a:rPr kumimoji="0" lang="ru-RU" sz="1400" u="sng" kern="1200" baseline="0" dirty="0" smtClean="0">
                          <a:solidFill>
                            <a:schemeClr val="dk1"/>
                          </a:solidFill>
                          <a:latin typeface="+mn-lt"/>
                          <a:ea typeface="+mn-ea"/>
                          <a:cs typeface="+mn-cs"/>
                        </a:rPr>
                        <a:t>Примечание</a:t>
                      </a:r>
                      <a:r>
                        <a:rPr kumimoji="0" lang="ru-RU" sz="1400" kern="1200" baseline="0" dirty="0" smtClean="0">
                          <a:solidFill>
                            <a:schemeClr val="dk1"/>
                          </a:solidFill>
                          <a:latin typeface="+mn-lt"/>
                          <a:ea typeface="+mn-ea"/>
                          <a:cs typeface="+mn-cs"/>
                        </a:rPr>
                        <a:t>: Лицо, совершившее деяния, предусмотренные частями 1 или 2 ст. 204 УК РФ, освобождается от уголовной ответственности, если оно активно способствовало раскрытию и (или) расследованию преступления и либо в отношении его имело место вымогательство, либо это лицо добровольно сообщило о подкупе органу, имеющему право возбудить уголовное дело</a:t>
                      </a:r>
                    </a:p>
                  </a:txBody>
                  <a:tcPr/>
                </a:tc>
                <a:tc hMerge="1">
                  <a:txBody>
                    <a:bodyPr/>
                    <a:lstStyle/>
                    <a:p>
                      <a:pPr marL="0" algn="l" rtl="0" eaLnBrk="1" latinLnBrk="0" hangingPunct="1"/>
                      <a:endParaRPr kumimoji="0" lang="ru-RU" sz="1400" kern="1200" dirty="0" smtClean="0">
                        <a:solidFill>
                          <a:schemeClr val="dk1"/>
                        </a:solidFill>
                        <a:latin typeface="+mn-lt"/>
                        <a:ea typeface="+mn-ea"/>
                        <a:cs typeface="+mn-cs"/>
                      </a:endParaRPr>
                    </a:p>
                  </a:txBody>
                  <a:tcPr/>
                </a:tc>
              </a:tr>
            </a:tbl>
          </a:graphicData>
        </a:graphic>
      </p:graphicFrame>
      <p:sp>
        <p:nvSpPr>
          <p:cNvPr id="4" name="Заголовок 1"/>
          <p:cNvSpPr>
            <a:spLocks noGrp="1"/>
          </p:cNvSpPr>
          <p:nvPr>
            <p:ph type="title"/>
          </p:nvPr>
        </p:nvSpPr>
        <p:spPr>
          <a:xfrm>
            <a:off x="214282" y="214290"/>
            <a:ext cx="8572560" cy="108266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500" dirty="0" smtClean="0"/>
              <a:t>Коммерческий подкуп</a:t>
            </a:r>
            <a:br>
              <a:rPr lang="ru-RU" sz="3500" dirty="0" smtClean="0"/>
            </a:br>
            <a:r>
              <a:rPr lang="ru-RU" sz="2000" dirty="0" smtClean="0"/>
              <a:t>ст. 204 УК РФ</a:t>
            </a:r>
            <a:endParaRPr lang="ru-RU" sz="2000" dirty="0"/>
          </a:p>
        </p:txBody>
      </p:sp>
    </p:spTree>
  </p:cSld>
  <p:clrMapOvr>
    <a:masterClrMapping/>
  </p:clrMapOvr>
  <p:transition advTm="3000">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500034" y="1643050"/>
          <a:ext cx="8215342" cy="4714240"/>
        </p:xfrm>
        <a:graphic>
          <a:graphicData uri="http://schemas.openxmlformats.org/drawingml/2006/table">
            <a:tbl>
              <a:tblPr firstRow="1" bandRow="1">
                <a:tableStyleId>{5C22544A-7EE6-4342-B048-85BDC9FD1C3A}</a:tableStyleId>
              </a:tblPr>
              <a:tblGrid>
                <a:gridCol w="4086254"/>
                <a:gridCol w="4129088"/>
              </a:tblGrid>
              <a:tr h="370840">
                <a:tc>
                  <a:txBody>
                    <a:bodyPr/>
                    <a:lstStyle/>
                    <a:p>
                      <a:pPr algn="ctr"/>
                      <a:r>
                        <a:rPr lang="ru-RU" sz="1500" dirty="0" smtClean="0"/>
                        <a:t>Преступление</a:t>
                      </a:r>
                      <a:endParaRPr lang="ru-RU" sz="1500" dirty="0"/>
                    </a:p>
                  </a:txBody>
                  <a:tcPr/>
                </a:tc>
                <a:tc>
                  <a:txBody>
                    <a:bodyPr/>
                    <a:lstStyle/>
                    <a:p>
                      <a:pPr algn="ctr"/>
                      <a:r>
                        <a:rPr lang="ru-RU" sz="1500" dirty="0" smtClean="0"/>
                        <a:t>Наказание </a:t>
                      </a:r>
                      <a:endParaRPr lang="ru-RU" sz="1500" dirty="0"/>
                    </a:p>
                  </a:txBody>
                  <a:tcPr/>
                </a:tc>
              </a:tr>
              <a:tr h="370840">
                <a:tc>
                  <a:txBody>
                    <a:bodyPr/>
                    <a:lstStyle/>
                    <a:p>
                      <a:r>
                        <a:rPr kumimoji="0" lang="ru-RU" sz="1300" kern="1200" dirty="0" smtClean="0">
                          <a:solidFill>
                            <a:schemeClr val="dk1"/>
                          </a:solidFill>
                          <a:latin typeface="+mn-lt"/>
                          <a:ea typeface="+mn-ea"/>
                          <a:cs typeface="+mn-cs"/>
                        </a:rPr>
                        <a:t>Получение должностным лицом, иностранным должностным лицом либо должностным лицом публичной международной организации лично или через посредника взятки в виде денег, ценных бумаг, иного имущества либо в виде незаконных оказания ему услуг имущественного характера, предоставления иных имущественных прав за совершение действий (бездействие) в пользу взяткодателя или представляемых им лиц, если такие действия (бездействие) входят в служебные полномочия должностного лица либо если оно в силу должностного положения может способствовать таким действиям (бездействию), а равно за </a:t>
                      </a:r>
                      <a:r>
                        <a:rPr kumimoji="0" lang="ru-RU" sz="1300" u="none" strike="noStrike" kern="1200" dirty="0" smtClean="0">
                          <a:solidFill>
                            <a:schemeClr val="dk1"/>
                          </a:solidFill>
                          <a:latin typeface="+mn-lt"/>
                          <a:ea typeface="+mn-ea"/>
                          <a:cs typeface="+mn-cs"/>
                        </a:rPr>
                        <a:t>общее покровительство</a:t>
                      </a:r>
                      <a:r>
                        <a:rPr kumimoji="0" lang="ru-RU" sz="1300" kern="1200" dirty="0" smtClean="0">
                          <a:solidFill>
                            <a:schemeClr val="dk1"/>
                          </a:solidFill>
                          <a:latin typeface="+mn-lt"/>
                          <a:ea typeface="+mn-ea"/>
                          <a:cs typeface="+mn-cs"/>
                        </a:rPr>
                        <a:t> или </a:t>
                      </a:r>
                      <a:r>
                        <a:rPr kumimoji="0" lang="ru-RU" sz="1300" u="none" strike="noStrike" kern="1200" dirty="0" smtClean="0">
                          <a:solidFill>
                            <a:schemeClr val="dk1"/>
                          </a:solidFill>
                          <a:latin typeface="+mn-lt"/>
                          <a:ea typeface="+mn-ea"/>
                          <a:cs typeface="+mn-cs"/>
                        </a:rPr>
                        <a:t>попустительство по службе</a:t>
                      </a:r>
                      <a:endParaRPr lang="ru-RU" sz="1300" dirty="0"/>
                    </a:p>
                  </a:txBody>
                  <a:tcPr/>
                </a:tc>
                <a:tc>
                  <a:txBody>
                    <a:bodyPr/>
                    <a:lstStyle/>
                    <a:p>
                      <a:r>
                        <a:rPr kumimoji="0" lang="ru-RU" sz="1300" kern="1200" dirty="0" smtClean="0">
                          <a:solidFill>
                            <a:schemeClr val="dk1"/>
                          </a:solidFill>
                          <a:latin typeface="+mn-lt"/>
                          <a:ea typeface="+mn-ea"/>
                          <a:cs typeface="+mn-cs"/>
                        </a:rPr>
                        <a:t>штраф в размере от 25-кратной до 50-кратной суммы взятки с лишением права занимать определенные должности или заниматься определенной деятельностью на срок до 3 лет, либо принудительные работы на срок до 5 лет с лишением права занимать определенные должности или заниматься определенной деятельностью на срок до 3 лет, либо лишение свободы на срок до 3 лет со штрафом в размере 25-кратной суммы взятки</a:t>
                      </a:r>
                    </a:p>
                  </a:txBody>
                  <a:tcPr/>
                </a:tc>
              </a:tr>
              <a:tr h="370840">
                <a:tc>
                  <a:txBody>
                    <a:bodyPr/>
                    <a:lstStyle/>
                    <a:p>
                      <a:pPr marL="0" algn="l" rtl="0" eaLnBrk="1" latinLnBrk="0" hangingPunct="1"/>
                      <a:r>
                        <a:rPr kumimoji="0" lang="ru-RU" sz="1300" kern="1200" dirty="0" smtClean="0">
                          <a:solidFill>
                            <a:schemeClr val="dk1"/>
                          </a:solidFill>
                          <a:latin typeface="+mn-lt"/>
                          <a:ea typeface="+mn-ea"/>
                          <a:cs typeface="+mn-cs"/>
                        </a:rPr>
                        <a:t>Получение должностным лицом, иностранным должностным лицом либо должностным лицом публичной международной организации взятки в значительном размере </a:t>
                      </a:r>
                    </a:p>
                  </a:txBody>
                  <a:tcPr/>
                </a:tc>
                <a:tc>
                  <a:txBody>
                    <a:bodyPr/>
                    <a:lstStyle/>
                    <a:p>
                      <a:pPr marL="0" algn="l" rtl="0" eaLnBrk="1" latinLnBrk="0" hangingPunct="1"/>
                      <a:r>
                        <a:rPr kumimoji="0" lang="ru-RU" sz="1300" kern="1200" dirty="0" smtClean="0">
                          <a:solidFill>
                            <a:schemeClr val="dk1"/>
                          </a:solidFill>
                          <a:latin typeface="+mn-lt"/>
                          <a:ea typeface="+mn-ea"/>
                          <a:cs typeface="+mn-cs"/>
                        </a:rPr>
                        <a:t>штраф в размере</a:t>
                      </a:r>
                      <a:r>
                        <a:rPr kumimoji="0" lang="ru-RU" sz="1300" kern="1200" baseline="0" dirty="0" smtClean="0">
                          <a:solidFill>
                            <a:schemeClr val="dk1"/>
                          </a:solidFill>
                          <a:latin typeface="+mn-lt"/>
                          <a:ea typeface="+mn-ea"/>
                          <a:cs typeface="+mn-cs"/>
                        </a:rPr>
                        <a:t> от </a:t>
                      </a:r>
                      <a:r>
                        <a:rPr kumimoji="0" lang="ru-RU" sz="1300" kern="1200" dirty="0" smtClean="0">
                          <a:solidFill>
                            <a:schemeClr val="dk1"/>
                          </a:solidFill>
                          <a:latin typeface="+mn-lt"/>
                          <a:ea typeface="+mn-ea"/>
                          <a:cs typeface="+mn-cs"/>
                        </a:rPr>
                        <a:t>30-кратной до 60-кратной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до 6 лет со штрафом в размере 30-кратной суммы взятки</a:t>
                      </a:r>
                    </a:p>
                  </a:txBody>
                  <a:tcPr/>
                </a:tc>
              </a:tr>
            </a:tbl>
          </a:graphicData>
        </a:graphic>
      </p:graphicFrame>
      <p:sp>
        <p:nvSpPr>
          <p:cNvPr id="2" name="Заголовок 1"/>
          <p:cNvSpPr>
            <a:spLocks noGrp="1"/>
          </p:cNvSpPr>
          <p:nvPr>
            <p:ph type="title"/>
          </p:nvPr>
        </p:nvSpPr>
        <p:spPr>
          <a:xfrm>
            <a:off x="457200" y="274638"/>
            <a:ext cx="8258204" cy="1011222"/>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ru-RU" sz="3900" dirty="0" smtClean="0"/>
              <a:t>Получение взятки</a:t>
            </a:r>
            <a:r>
              <a:rPr lang="ru-RU" dirty="0" smtClean="0"/>
              <a:t/>
            </a:r>
            <a:br>
              <a:rPr lang="ru-RU" dirty="0" smtClean="0"/>
            </a:br>
            <a:r>
              <a:rPr lang="ru-RU" sz="2200" dirty="0" smtClean="0"/>
              <a:t>ст. 290 УК РФ</a:t>
            </a:r>
            <a:endParaRPr lang="ru-RU" sz="2200" dirty="0"/>
          </a:p>
        </p:txBody>
      </p:sp>
    </p:spTree>
  </p:cSld>
  <p:clrMapOvr>
    <a:masterClrMapping/>
  </p:clrMapOvr>
  <p:transition advTm="3000">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28596" y="1600200"/>
          <a:ext cx="8215370" cy="4211320"/>
        </p:xfrm>
        <a:graphic>
          <a:graphicData uri="http://schemas.openxmlformats.org/drawingml/2006/table">
            <a:tbl>
              <a:tblPr firstRow="1" bandRow="1">
                <a:tableStyleId>{5C22544A-7EE6-4342-B048-85BDC9FD1C3A}</a:tableStyleId>
              </a:tblPr>
              <a:tblGrid>
                <a:gridCol w="4121987"/>
                <a:gridCol w="4093383"/>
              </a:tblGrid>
              <a:tr h="370840">
                <a:tc>
                  <a:txBody>
                    <a:bodyPr/>
                    <a:lstStyle/>
                    <a:p>
                      <a:pPr algn="ctr"/>
                      <a:r>
                        <a:rPr lang="ru-RU" sz="1500" dirty="0" smtClean="0"/>
                        <a:t>Преступление</a:t>
                      </a:r>
                      <a:endParaRPr lang="ru-RU" sz="1500" dirty="0"/>
                    </a:p>
                  </a:txBody>
                  <a:tcPr/>
                </a:tc>
                <a:tc>
                  <a:txBody>
                    <a:bodyPr/>
                    <a:lstStyle/>
                    <a:p>
                      <a:pPr algn="ctr"/>
                      <a:r>
                        <a:rPr lang="ru-RU" sz="1500" dirty="0" smtClean="0"/>
                        <a:t>Наказание </a:t>
                      </a:r>
                      <a:endParaRPr lang="ru-RU" sz="1500" dirty="0"/>
                    </a:p>
                  </a:txBody>
                  <a:tcPr/>
                </a:tc>
              </a:tr>
              <a:tr h="370840">
                <a:tc>
                  <a:txBody>
                    <a:bodyPr/>
                    <a:lstStyle/>
                    <a:p>
                      <a:r>
                        <a:rPr kumimoji="0" lang="ru-RU" sz="1300" kern="1200" dirty="0" smtClean="0">
                          <a:solidFill>
                            <a:schemeClr val="dk1"/>
                          </a:solidFill>
                          <a:latin typeface="+mn-lt"/>
                          <a:ea typeface="+mn-ea"/>
                          <a:cs typeface="+mn-cs"/>
                        </a:rPr>
                        <a:t>Получение должностным лицом, иностранным должностным лицом либо должностным лицом публичной международной организации взятки за </a:t>
                      </a:r>
                      <a:r>
                        <a:rPr kumimoji="0" lang="ru-RU" sz="1300" u="none" strike="noStrike" kern="1200" dirty="0" smtClean="0">
                          <a:solidFill>
                            <a:schemeClr val="dk1"/>
                          </a:solidFill>
                          <a:latin typeface="+mn-lt"/>
                          <a:ea typeface="+mn-ea"/>
                          <a:cs typeface="+mn-cs"/>
                        </a:rPr>
                        <a:t>незаконные</a:t>
                      </a:r>
                      <a:r>
                        <a:rPr kumimoji="0" lang="ru-RU" sz="1300" u="none" strike="noStrike"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действия (бездействие) </a:t>
                      </a:r>
                      <a:endParaRPr lang="ru-RU" sz="1300" dirty="0"/>
                    </a:p>
                  </a:txBody>
                  <a:tcPr/>
                </a:tc>
                <a:tc>
                  <a:txBody>
                    <a:bodyPr/>
                    <a:lstStyle/>
                    <a:p>
                      <a:r>
                        <a:rPr kumimoji="0" lang="ru-RU" sz="1300" kern="1200" dirty="0" smtClean="0">
                          <a:solidFill>
                            <a:schemeClr val="dk1"/>
                          </a:solidFill>
                          <a:latin typeface="+mn-lt"/>
                          <a:ea typeface="+mn-ea"/>
                          <a:cs typeface="+mn-cs"/>
                        </a:rPr>
                        <a:t>штраф в размере от 40-кратной до 70-кратной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от 3 до 7 лет со штрафом в размере 40-кратной суммы взятки</a:t>
                      </a:r>
                    </a:p>
                  </a:txBody>
                  <a:tcPr/>
                </a:tc>
              </a:tr>
              <a:tr h="370840">
                <a:tc>
                  <a:txBody>
                    <a:bodyPr/>
                    <a:lstStyle/>
                    <a:p>
                      <a:pPr marL="0" algn="l" rtl="0" eaLnBrk="1" latinLnBrk="0" hangingPunct="1"/>
                      <a:r>
                        <a:rPr kumimoji="0" lang="ru-RU" sz="1300" kern="1200" dirty="0" smtClean="0">
                          <a:solidFill>
                            <a:schemeClr val="dk1"/>
                          </a:solidFill>
                          <a:latin typeface="+mn-lt"/>
                          <a:ea typeface="+mn-ea"/>
                          <a:cs typeface="+mn-cs"/>
                        </a:rPr>
                        <a:t>Те же деяния, совершенные лицом, занимающим государственную должность  Российской Федерации или государственную должность субъекта Российской Федерации, а равно главой органа местного самоуправления</a:t>
                      </a:r>
                    </a:p>
                  </a:txBody>
                  <a:tcPr/>
                </a:tc>
                <a:tc>
                  <a:txBody>
                    <a:bodyPr/>
                    <a:lstStyle/>
                    <a:p>
                      <a:pPr marL="0" algn="l" rtl="0" eaLnBrk="1" latinLnBrk="0" hangingPunct="1"/>
                      <a:r>
                        <a:rPr kumimoji="0" lang="ru-RU" sz="1300" kern="1200" dirty="0" smtClean="0">
                          <a:solidFill>
                            <a:schemeClr val="dk1"/>
                          </a:solidFill>
                          <a:latin typeface="+mn-lt"/>
                          <a:ea typeface="+mn-ea"/>
                          <a:cs typeface="+mn-cs"/>
                        </a:rPr>
                        <a:t>штраф в размере от 60-кратной до 80-кратной суммы взятки с лишением права занимать определенные должности или заниматься определенной деятельностью на срок до трех лет либо лишение свободы на срок от 5 до 10 лет со штрафом в размере 50-кратной суммы взятки</a:t>
                      </a:r>
                    </a:p>
                  </a:txBody>
                  <a:tcPr/>
                </a:tc>
              </a:tr>
              <a:tr h="370840">
                <a:tc>
                  <a:txBody>
                    <a:bodyPr/>
                    <a:lstStyle/>
                    <a:p>
                      <a:pPr marL="0" algn="l" rtl="0" eaLnBrk="1" latinLnBrk="0" hangingPunct="1"/>
                      <a:r>
                        <a:rPr kumimoji="0" lang="ru-RU" sz="1300" kern="1200" dirty="0" smtClean="0">
                          <a:solidFill>
                            <a:schemeClr val="dk1"/>
                          </a:solidFill>
                          <a:latin typeface="+mn-lt"/>
                          <a:ea typeface="+mn-ea"/>
                          <a:cs typeface="+mn-cs"/>
                        </a:rPr>
                        <a:t>Те</a:t>
                      </a:r>
                      <a:r>
                        <a:rPr kumimoji="0" lang="ru-RU" sz="1300" kern="1200" baseline="0" dirty="0" smtClean="0">
                          <a:solidFill>
                            <a:schemeClr val="dk1"/>
                          </a:solidFill>
                          <a:latin typeface="+mn-lt"/>
                          <a:ea typeface="+mn-ea"/>
                          <a:cs typeface="+mn-cs"/>
                        </a:rPr>
                        <a:t> же д</a:t>
                      </a:r>
                      <a:r>
                        <a:rPr kumimoji="0" lang="ru-RU" sz="1300" kern="1200" dirty="0" smtClean="0">
                          <a:solidFill>
                            <a:schemeClr val="dk1"/>
                          </a:solidFill>
                          <a:latin typeface="+mn-lt"/>
                          <a:ea typeface="+mn-ea"/>
                          <a:cs typeface="+mn-cs"/>
                        </a:rPr>
                        <a:t>еяния, совершенные:</a:t>
                      </a:r>
                    </a:p>
                    <a:p>
                      <a:pPr marL="0" algn="l" rtl="0" eaLnBrk="1" latinLnBrk="0" hangingPunct="1"/>
                      <a:r>
                        <a:rPr kumimoji="0" lang="ru-RU" sz="1300" kern="1200" dirty="0" smtClean="0">
                          <a:solidFill>
                            <a:schemeClr val="dk1"/>
                          </a:solidFill>
                          <a:latin typeface="+mn-lt"/>
                          <a:ea typeface="+mn-ea"/>
                          <a:cs typeface="+mn-cs"/>
                        </a:rPr>
                        <a:t>а) группой лиц по предварительному сговору</a:t>
                      </a:r>
                      <a:r>
                        <a:rPr kumimoji="0" lang="ru-RU" sz="1300"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или организованной группой;</a:t>
                      </a:r>
                    </a:p>
                    <a:p>
                      <a:pPr marL="0" algn="l" rtl="0" eaLnBrk="1" latinLnBrk="0" hangingPunct="1"/>
                      <a:r>
                        <a:rPr kumimoji="0" lang="ru-RU" sz="1300" kern="1200" dirty="0" smtClean="0">
                          <a:solidFill>
                            <a:schemeClr val="dk1"/>
                          </a:solidFill>
                          <a:latin typeface="+mn-lt"/>
                          <a:ea typeface="+mn-ea"/>
                          <a:cs typeface="+mn-cs"/>
                        </a:rPr>
                        <a:t>б) с вымогательством</a:t>
                      </a:r>
                      <a:r>
                        <a:rPr kumimoji="0" lang="ru-RU" sz="1300"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взятки;</a:t>
                      </a:r>
                    </a:p>
                    <a:p>
                      <a:pPr marL="0" algn="l" rtl="0" eaLnBrk="1" latinLnBrk="0" hangingPunct="1"/>
                      <a:r>
                        <a:rPr kumimoji="0" lang="ru-RU" sz="1300" kern="1200" dirty="0" smtClean="0">
                          <a:solidFill>
                            <a:schemeClr val="dk1"/>
                          </a:solidFill>
                          <a:latin typeface="+mn-lt"/>
                          <a:ea typeface="+mn-ea"/>
                          <a:cs typeface="+mn-cs"/>
                        </a:rPr>
                        <a:t>в) </a:t>
                      </a:r>
                      <a:r>
                        <a:rPr kumimoji="0" lang="ru-RU" sz="1300" kern="1200" dirty="0" err="1" smtClean="0">
                          <a:solidFill>
                            <a:schemeClr val="dk1"/>
                          </a:solidFill>
                          <a:latin typeface="+mn-lt"/>
                          <a:ea typeface="+mn-ea"/>
                          <a:cs typeface="+mn-cs"/>
                        </a:rPr>
                        <a:t>в</a:t>
                      </a:r>
                      <a:r>
                        <a:rPr kumimoji="0" lang="ru-RU" sz="1300" kern="1200" dirty="0" smtClean="0">
                          <a:solidFill>
                            <a:schemeClr val="dk1"/>
                          </a:solidFill>
                          <a:latin typeface="+mn-lt"/>
                          <a:ea typeface="+mn-ea"/>
                          <a:cs typeface="+mn-cs"/>
                        </a:rPr>
                        <a:t> крупном размере</a:t>
                      </a:r>
                    </a:p>
                    <a:p>
                      <a:pPr marL="0" algn="l" rtl="0" eaLnBrk="1" latinLnBrk="0" hangingPunct="1"/>
                      <a:endParaRPr kumimoji="0" lang="ru-RU" sz="1300" kern="1200" dirty="0" smtClean="0">
                        <a:solidFill>
                          <a:schemeClr val="dk1"/>
                        </a:solidFill>
                        <a:latin typeface="+mn-lt"/>
                        <a:ea typeface="+mn-ea"/>
                        <a:cs typeface="+mn-cs"/>
                      </a:endParaRPr>
                    </a:p>
                  </a:txBody>
                  <a:tcPr/>
                </a:tc>
                <a:tc>
                  <a:txBody>
                    <a:bodyPr/>
                    <a:lstStyle/>
                    <a:p>
                      <a:pPr marL="0" algn="l" rtl="0" eaLnBrk="1" latinLnBrk="0" hangingPunct="1"/>
                      <a:r>
                        <a:rPr kumimoji="0" lang="ru-RU" sz="1300" kern="1200" dirty="0" smtClean="0">
                          <a:solidFill>
                            <a:schemeClr val="dk1"/>
                          </a:solidFill>
                          <a:latin typeface="+mn-lt"/>
                          <a:ea typeface="+mn-ea"/>
                          <a:cs typeface="+mn-cs"/>
                        </a:rPr>
                        <a:t>штраф в размере от 70-кратной до 90-кратной суммы взятки либо лишение свободы на срок от 7 до 12 лет с лишением права занимать определенные должности или заниматься определенной деятельностью на срок до 3 лет и со штрафом в размере 60-кратной суммы взятки</a:t>
                      </a:r>
                    </a:p>
                  </a:txBody>
                  <a:tcPr/>
                </a:tc>
              </a:tr>
            </a:tbl>
          </a:graphicData>
        </a:graphic>
      </p:graphicFrame>
      <p:sp>
        <p:nvSpPr>
          <p:cNvPr id="4" name="Заголовок 1"/>
          <p:cNvSpPr>
            <a:spLocks noGrp="1"/>
          </p:cNvSpPr>
          <p:nvPr>
            <p:ph type="title"/>
          </p:nvPr>
        </p:nvSpPr>
        <p:spPr>
          <a:xfrm>
            <a:off x="457200" y="274638"/>
            <a:ext cx="8258204"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500" dirty="0" smtClean="0"/>
              <a:t>Получение взятки</a:t>
            </a:r>
            <a:r>
              <a:rPr lang="ru-RU" dirty="0" smtClean="0"/>
              <a:t/>
            </a:r>
            <a:br>
              <a:rPr lang="ru-RU" dirty="0" smtClean="0"/>
            </a:br>
            <a:r>
              <a:rPr lang="ru-RU" sz="2000" dirty="0" smtClean="0"/>
              <a:t>ст. 290 УК РФ</a:t>
            </a:r>
            <a:endParaRPr lang="ru-RU" sz="2000" dirty="0"/>
          </a:p>
        </p:txBody>
      </p:sp>
    </p:spTree>
  </p:cSld>
  <p:clrMapOvr>
    <a:masterClrMapping/>
  </p:clrMapOvr>
  <p:transition advTm="3000">
    <p:strip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600200"/>
          <a:ext cx="8329614" cy="3921760"/>
        </p:xfrm>
        <a:graphic>
          <a:graphicData uri="http://schemas.openxmlformats.org/drawingml/2006/table">
            <a:tbl>
              <a:tblPr firstRow="1" bandRow="1">
                <a:tableStyleId>{5C22544A-7EE6-4342-B048-85BDC9FD1C3A}</a:tableStyleId>
              </a:tblPr>
              <a:tblGrid>
                <a:gridCol w="4164807"/>
                <a:gridCol w="4164807"/>
              </a:tblGrid>
              <a:tr h="370840">
                <a:tc>
                  <a:txBody>
                    <a:bodyPr/>
                    <a:lstStyle/>
                    <a:p>
                      <a:pPr algn="ctr"/>
                      <a:r>
                        <a:rPr lang="ru-RU" dirty="0" smtClean="0"/>
                        <a:t>Преступление </a:t>
                      </a:r>
                      <a:endParaRPr lang="ru-RU" dirty="0"/>
                    </a:p>
                  </a:txBody>
                  <a:tcPr/>
                </a:tc>
                <a:tc>
                  <a:txBody>
                    <a:bodyPr/>
                    <a:lstStyle/>
                    <a:p>
                      <a:pPr algn="ctr"/>
                      <a:r>
                        <a:rPr lang="ru-RU" dirty="0" smtClean="0"/>
                        <a:t>Наказание</a:t>
                      </a:r>
                      <a:endParaRPr lang="ru-RU" dirty="0"/>
                    </a:p>
                  </a:txBody>
                  <a:tcPr/>
                </a:tc>
              </a:tr>
              <a:tr h="370840">
                <a:tc>
                  <a:txBody>
                    <a:bodyPr/>
                    <a:lstStyle/>
                    <a:p>
                      <a:r>
                        <a:rPr kumimoji="0" lang="ru-RU" sz="1300" kern="1200" dirty="0" smtClean="0">
                          <a:solidFill>
                            <a:schemeClr val="dk1"/>
                          </a:solidFill>
                          <a:latin typeface="+mn-lt"/>
                          <a:ea typeface="+mn-ea"/>
                          <a:cs typeface="+mn-cs"/>
                        </a:rPr>
                        <a:t>Деяния, предусмотренные </a:t>
                      </a:r>
                      <a:r>
                        <a:rPr kumimoji="0" lang="ru-RU" sz="1300" u="none" strike="noStrike" kern="1200" dirty="0" smtClean="0">
                          <a:solidFill>
                            <a:schemeClr val="dk1"/>
                          </a:solidFill>
                          <a:latin typeface="+mn-lt"/>
                          <a:ea typeface="+mn-ea"/>
                          <a:cs typeface="+mn-cs"/>
                        </a:rPr>
                        <a:t>частями первой</a:t>
                      </a:r>
                      <a:r>
                        <a:rPr kumimoji="0" lang="ru-RU" sz="1300" kern="1200" dirty="0" smtClean="0">
                          <a:solidFill>
                            <a:schemeClr val="dk1"/>
                          </a:solidFill>
                          <a:latin typeface="+mn-lt"/>
                          <a:ea typeface="+mn-ea"/>
                          <a:cs typeface="+mn-cs"/>
                        </a:rPr>
                        <a:t>, </a:t>
                      </a:r>
                      <a:r>
                        <a:rPr kumimoji="0" lang="ru-RU" sz="1300" u="none" strike="noStrike" kern="1200" dirty="0" smtClean="0">
                          <a:solidFill>
                            <a:schemeClr val="dk1"/>
                          </a:solidFill>
                          <a:latin typeface="+mn-lt"/>
                          <a:ea typeface="+mn-ea"/>
                          <a:cs typeface="+mn-cs"/>
                        </a:rPr>
                        <a:t>третьей</a:t>
                      </a:r>
                      <a:r>
                        <a:rPr kumimoji="0" lang="ru-RU" sz="1300" kern="1200" dirty="0" smtClean="0">
                          <a:solidFill>
                            <a:schemeClr val="dk1"/>
                          </a:solidFill>
                          <a:latin typeface="+mn-lt"/>
                          <a:ea typeface="+mn-ea"/>
                          <a:cs typeface="+mn-cs"/>
                        </a:rPr>
                        <a:t>, </a:t>
                      </a:r>
                      <a:r>
                        <a:rPr kumimoji="0" lang="ru-RU" sz="1300" u="none" strike="noStrike" kern="1200" dirty="0" smtClean="0">
                          <a:solidFill>
                            <a:schemeClr val="dk1"/>
                          </a:solidFill>
                          <a:latin typeface="+mn-lt"/>
                          <a:ea typeface="+mn-ea"/>
                          <a:cs typeface="+mn-cs"/>
                        </a:rPr>
                        <a:t>четвертой</a:t>
                      </a:r>
                      <a:r>
                        <a:rPr kumimoji="0" lang="ru-RU" sz="1300" u="none" strike="noStrike"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и </a:t>
                      </a:r>
                      <a:r>
                        <a:rPr kumimoji="0" lang="ru-RU" sz="1300" u="none" strike="noStrike" kern="1200" dirty="0" smtClean="0">
                          <a:solidFill>
                            <a:schemeClr val="dk1"/>
                          </a:solidFill>
                          <a:latin typeface="+mn-lt"/>
                          <a:ea typeface="+mn-ea"/>
                          <a:cs typeface="+mn-cs"/>
                        </a:rPr>
                        <a:t>пунктами "а"</a:t>
                      </a:r>
                      <a:r>
                        <a:rPr kumimoji="0" lang="ru-RU" sz="1300" kern="1200" dirty="0" smtClean="0">
                          <a:solidFill>
                            <a:schemeClr val="dk1"/>
                          </a:solidFill>
                          <a:latin typeface="+mn-lt"/>
                          <a:ea typeface="+mn-ea"/>
                          <a:cs typeface="+mn-cs"/>
                        </a:rPr>
                        <a:t> и </a:t>
                      </a:r>
                      <a:r>
                        <a:rPr kumimoji="0" lang="ru-RU" sz="1300" u="none" strike="noStrike" kern="1200" dirty="0" smtClean="0">
                          <a:solidFill>
                            <a:schemeClr val="dk1"/>
                          </a:solidFill>
                          <a:latin typeface="+mn-lt"/>
                          <a:ea typeface="+mn-ea"/>
                          <a:cs typeface="+mn-cs"/>
                        </a:rPr>
                        <a:t>"б" части пятой</a:t>
                      </a:r>
                      <a:r>
                        <a:rPr kumimoji="0" lang="ru-RU" sz="1300" kern="1200" dirty="0" smtClean="0">
                          <a:solidFill>
                            <a:schemeClr val="dk1"/>
                          </a:solidFill>
                          <a:latin typeface="+mn-lt"/>
                          <a:ea typeface="+mn-ea"/>
                          <a:cs typeface="+mn-cs"/>
                        </a:rPr>
                        <a:t> статьи 290 УК РФ, совершенные в особо крупном размере</a:t>
                      </a:r>
                      <a:endParaRPr lang="ru-RU" sz="1300" dirty="0"/>
                    </a:p>
                  </a:txBody>
                  <a:tcPr/>
                </a:tc>
                <a:tc>
                  <a:txBody>
                    <a:bodyPr/>
                    <a:lstStyle/>
                    <a:p>
                      <a:r>
                        <a:rPr kumimoji="0" lang="ru-RU" sz="1300" kern="1200" dirty="0" smtClean="0">
                          <a:solidFill>
                            <a:schemeClr val="dk1"/>
                          </a:solidFill>
                          <a:latin typeface="+mn-lt"/>
                          <a:ea typeface="+mn-ea"/>
                          <a:cs typeface="+mn-cs"/>
                        </a:rPr>
                        <a:t>штраф в размере от 80-кратной до 100-кратной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от 8 до 15 лет со штрафом в размере 70-кратной суммы взятки</a:t>
                      </a:r>
                      <a:endParaRPr lang="ru-RU" sz="1300" dirty="0"/>
                    </a:p>
                  </a:txBody>
                  <a:tcPr/>
                </a:tc>
              </a:tr>
              <a:tr h="370840">
                <a:tc gridSpan="2">
                  <a:txBody>
                    <a:bodyPr/>
                    <a:lstStyle/>
                    <a:p>
                      <a:r>
                        <a:rPr kumimoji="0" lang="ru-RU" sz="1300" kern="1200" dirty="0" smtClean="0">
                          <a:solidFill>
                            <a:schemeClr val="dk1"/>
                          </a:solidFill>
                          <a:latin typeface="+mn-lt"/>
                          <a:ea typeface="+mn-ea"/>
                          <a:cs typeface="+mn-cs"/>
                        </a:rPr>
                        <a:t>Примечания. 1. Значительным размером взятки в статьях 290,</a:t>
                      </a:r>
                      <a:r>
                        <a:rPr kumimoji="0" lang="ru-RU" sz="1300" u="none" strike="noStrike" kern="1200" dirty="0" smtClean="0">
                          <a:solidFill>
                            <a:schemeClr val="dk1"/>
                          </a:solidFill>
                          <a:latin typeface="+mn-lt"/>
                          <a:ea typeface="+mn-ea"/>
                          <a:cs typeface="+mn-cs"/>
                        </a:rPr>
                        <a:t> 291</a:t>
                      </a:r>
                      <a:r>
                        <a:rPr kumimoji="0" lang="ru-RU" sz="1300" u="none" strike="noStrike"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и </a:t>
                      </a:r>
                      <a:r>
                        <a:rPr kumimoji="0" lang="ru-RU" sz="1300" u="none" strike="noStrike" kern="1200" dirty="0" smtClean="0">
                          <a:solidFill>
                            <a:schemeClr val="dk1"/>
                          </a:solidFill>
                          <a:latin typeface="+mn-lt"/>
                          <a:ea typeface="+mn-ea"/>
                          <a:cs typeface="+mn-cs"/>
                        </a:rPr>
                        <a:t>291.1</a:t>
                      </a:r>
                      <a:r>
                        <a:rPr kumimoji="0" lang="ru-RU" sz="1300" u="none" strike="noStrike" kern="1200" baseline="0" dirty="0" smtClean="0">
                          <a:solidFill>
                            <a:schemeClr val="dk1"/>
                          </a:solidFill>
                          <a:latin typeface="+mn-lt"/>
                          <a:ea typeface="+mn-ea"/>
                          <a:cs typeface="+mn-cs"/>
                        </a:rPr>
                        <a:t> УК РФ</a:t>
                      </a:r>
                      <a:r>
                        <a:rPr kumimoji="0" lang="ru-RU" sz="1300" kern="1200" dirty="0" smtClean="0">
                          <a:solidFill>
                            <a:schemeClr val="dk1"/>
                          </a:solidFill>
                          <a:latin typeface="+mn-lt"/>
                          <a:ea typeface="+mn-ea"/>
                          <a:cs typeface="+mn-cs"/>
                        </a:rPr>
                        <a:t> признаются сумма денег, стоимость ценных бумаг, иного имущества, услуг имущественного характера, иных имущественных прав, превышающие двадцать пять тысяч рублей, крупным размером взятки - превышающие сто пятьдесят тысяч рублей, особо крупным размером взятки - превышающие один миллион рублей.</a:t>
                      </a:r>
                    </a:p>
                    <a:p>
                      <a:r>
                        <a:rPr kumimoji="0" lang="ru-RU" sz="1300" kern="1200" dirty="0" smtClean="0">
                          <a:solidFill>
                            <a:schemeClr val="dk1"/>
                          </a:solidFill>
                          <a:latin typeface="+mn-lt"/>
                          <a:ea typeface="+mn-ea"/>
                          <a:cs typeface="+mn-cs"/>
                        </a:rPr>
                        <a:t>Примечание 2. Под иностранным должностным лицом в настоящей статьях</a:t>
                      </a:r>
                      <a:r>
                        <a:rPr kumimoji="0" lang="ru-RU" sz="1300" kern="1200" baseline="0" dirty="0" smtClean="0">
                          <a:solidFill>
                            <a:schemeClr val="dk1"/>
                          </a:solidFill>
                          <a:latin typeface="+mn-lt"/>
                          <a:ea typeface="+mn-ea"/>
                          <a:cs typeface="+mn-cs"/>
                        </a:rPr>
                        <a:t> 290,</a:t>
                      </a:r>
                      <a:r>
                        <a:rPr kumimoji="0" lang="ru-RU" sz="1300" kern="1200" dirty="0" smtClean="0">
                          <a:solidFill>
                            <a:schemeClr val="dk1"/>
                          </a:solidFill>
                          <a:latin typeface="+mn-lt"/>
                          <a:ea typeface="+mn-ea"/>
                          <a:cs typeface="+mn-cs"/>
                        </a:rPr>
                        <a:t> </a:t>
                      </a:r>
                      <a:r>
                        <a:rPr kumimoji="0" lang="ru-RU" sz="1300" u="none" strike="noStrike" kern="1200" dirty="0" smtClean="0">
                          <a:solidFill>
                            <a:schemeClr val="dk1"/>
                          </a:solidFill>
                          <a:latin typeface="+mn-lt"/>
                          <a:ea typeface="+mn-ea"/>
                          <a:cs typeface="+mn-cs"/>
                        </a:rPr>
                        <a:t>291</a:t>
                      </a:r>
                      <a:r>
                        <a:rPr kumimoji="0" lang="ru-RU" sz="1300" u="none" strike="noStrike" kern="1200" baseline="0" dirty="0" smtClean="0">
                          <a:solidFill>
                            <a:schemeClr val="dk1"/>
                          </a:solidFill>
                          <a:latin typeface="+mn-lt"/>
                          <a:ea typeface="+mn-ea"/>
                          <a:cs typeface="+mn-cs"/>
                        </a:rPr>
                        <a:t> </a:t>
                      </a:r>
                      <a:r>
                        <a:rPr kumimoji="0" lang="ru-RU" sz="1300" kern="1200" dirty="0" smtClean="0">
                          <a:solidFill>
                            <a:schemeClr val="dk1"/>
                          </a:solidFill>
                          <a:latin typeface="+mn-lt"/>
                          <a:ea typeface="+mn-ea"/>
                          <a:cs typeface="+mn-cs"/>
                        </a:rPr>
                        <a:t>и </a:t>
                      </a:r>
                      <a:r>
                        <a:rPr kumimoji="0" lang="ru-RU" sz="1300" u="none" strike="noStrike" kern="1200" dirty="0" smtClean="0">
                          <a:solidFill>
                            <a:schemeClr val="dk1"/>
                          </a:solidFill>
                          <a:latin typeface="+mn-lt"/>
                          <a:ea typeface="+mn-ea"/>
                          <a:cs typeface="+mn-cs"/>
                        </a:rPr>
                        <a:t>291.1</a:t>
                      </a:r>
                      <a:r>
                        <a:rPr kumimoji="0" lang="ru-RU" sz="1300" kern="1200" dirty="0" smtClean="0">
                          <a:solidFill>
                            <a:schemeClr val="dk1"/>
                          </a:solidFill>
                          <a:latin typeface="+mn-lt"/>
                          <a:ea typeface="+mn-ea"/>
                          <a:cs typeface="+mn-cs"/>
                        </a:rPr>
                        <a:t> УК РФ понимается любое назначаемое или избираемое лицо, занимающее какую-либо должность в законодательном, исполнительном, административном или судебном органе иностранного государства, и любое лицо, выполняющее какую-либо публичную функцию для иностранного государства, в том числе для публичного ведомства или публичного предприятия; под должностным лицом публичной международной организации понимается международный гражданский служащий или любое лицо, которое уполномочено такой организацией действовать от ее имени</a:t>
                      </a:r>
                      <a:endParaRPr lang="ru-RU" sz="1300" dirty="0"/>
                    </a:p>
                  </a:txBody>
                  <a:tcPr/>
                </a:tc>
                <a:tc hMerge="1">
                  <a:txBody>
                    <a:bodyPr/>
                    <a:lstStyle/>
                    <a:p>
                      <a:endParaRPr lang="ru-RU" dirty="0"/>
                    </a:p>
                  </a:txBody>
                  <a:tcPr/>
                </a:tc>
              </a:tr>
            </a:tbl>
          </a:graphicData>
        </a:graphic>
      </p:graphicFrame>
      <p:sp>
        <p:nvSpPr>
          <p:cNvPr id="4" name="Заголовок 1"/>
          <p:cNvSpPr>
            <a:spLocks noGrp="1"/>
          </p:cNvSpPr>
          <p:nvPr>
            <p:ph type="title"/>
          </p:nvPr>
        </p:nvSpPr>
        <p:spPr>
          <a:xfrm>
            <a:off x="457200" y="274638"/>
            <a:ext cx="8329613"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500" dirty="0" smtClean="0"/>
              <a:t>Получение взятки</a:t>
            </a:r>
            <a:r>
              <a:rPr lang="ru-RU" dirty="0" smtClean="0"/>
              <a:t/>
            </a:r>
            <a:br>
              <a:rPr lang="ru-RU" dirty="0" smtClean="0"/>
            </a:br>
            <a:r>
              <a:rPr lang="ru-RU" sz="2000" dirty="0" smtClean="0"/>
              <a:t>ст. 290 УК РФ</a:t>
            </a:r>
            <a:endParaRPr lang="ru-RU" sz="2000" dirty="0"/>
          </a:p>
        </p:txBody>
      </p:sp>
    </p:spTree>
  </p:cSld>
  <p:clrMapOvr>
    <a:masterClrMapping/>
  </p:clrMapOvr>
  <p:transition advTm="3000">
    <p:spli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28596" y="2000240"/>
          <a:ext cx="8286780" cy="3632200"/>
        </p:xfrm>
        <a:graphic>
          <a:graphicData uri="http://schemas.openxmlformats.org/drawingml/2006/table">
            <a:tbl>
              <a:tblPr firstRow="1" bandRow="1">
                <a:tableStyleId>{5C22544A-7EE6-4342-B048-85BDC9FD1C3A}</a:tableStyleId>
              </a:tblPr>
              <a:tblGrid>
                <a:gridCol w="4157692"/>
                <a:gridCol w="4129088"/>
              </a:tblGrid>
              <a:tr h="370840">
                <a:tc>
                  <a:txBody>
                    <a:bodyPr/>
                    <a:lstStyle/>
                    <a:p>
                      <a:pPr algn="ctr"/>
                      <a:r>
                        <a:rPr lang="ru-RU" sz="1800" dirty="0" smtClean="0"/>
                        <a:t>Преступление</a:t>
                      </a:r>
                      <a:endParaRPr lang="ru-RU" sz="1800" dirty="0"/>
                    </a:p>
                  </a:txBody>
                  <a:tcPr/>
                </a:tc>
                <a:tc>
                  <a:txBody>
                    <a:bodyPr/>
                    <a:lstStyle/>
                    <a:p>
                      <a:pPr algn="ctr"/>
                      <a:r>
                        <a:rPr lang="ru-RU" sz="1800" dirty="0" smtClean="0"/>
                        <a:t>Наказание </a:t>
                      </a:r>
                      <a:endParaRPr lang="ru-RU" sz="1800" dirty="0"/>
                    </a:p>
                  </a:txBody>
                  <a:tcPr/>
                </a:tc>
              </a:tr>
              <a:tr h="370840">
                <a:tc>
                  <a:txBody>
                    <a:bodyPr/>
                    <a:lstStyle/>
                    <a:p>
                      <a:r>
                        <a:rPr kumimoji="0" lang="ru-RU" sz="1400" kern="1200" dirty="0" smtClean="0">
                          <a:solidFill>
                            <a:schemeClr val="dk1"/>
                          </a:solidFill>
                          <a:latin typeface="+mn-lt"/>
                          <a:ea typeface="+mn-ea"/>
                          <a:cs typeface="+mn-cs"/>
                        </a:rPr>
                        <a:t>Дача взятки должностному лицу, </a:t>
                      </a:r>
                      <a:r>
                        <a:rPr kumimoji="0" lang="ru-RU" sz="1400" u="none" strike="noStrike" kern="1200" dirty="0" smtClean="0">
                          <a:solidFill>
                            <a:schemeClr val="dk1"/>
                          </a:solidFill>
                          <a:latin typeface="+mn-lt"/>
                          <a:ea typeface="+mn-ea"/>
                          <a:cs typeface="+mn-cs"/>
                        </a:rPr>
                        <a:t>иностранному должностному лицу</a:t>
                      </a:r>
                      <a:r>
                        <a:rPr kumimoji="0" lang="ru-RU" sz="1400" u="none" strike="noStrike"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либо </a:t>
                      </a:r>
                      <a:r>
                        <a:rPr kumimoji="0" lang="ru-RU" sz="1400" u="none" strike="noStrike" kern="1200" dirty="0" smtClean="0">
                          <a:solidFill>
                            <a:schemeClr val="dk1"/>
                          </a:solidFill>
                          <a:latin typeface="+mn-lt"/>
                          <a:ea typeface="+mn-ea"/>
                          <a:cs typeface="+mn-cs"/>
                        </a:rPr>
                        <a:t>должностному лицу публичной международной организации</a:t>
                      </a:r>
                      <a:r>
                        <a:rPr kumimoji="0" lang="ru-RU" sz="1400" u="none" strike="noStrike"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лично или через посредника </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15-кратной до 30-кратной суммы взятки, либо принудительные работы на срок до 3 лет, либо лишение свободы на срок до 2 лет со штрафом в размере 10-кратной суммы взятки</a:t>
                      </a:r>
                      <a:endParaRPr lang="ru-RU" sz="1400" dirty="0"/>
                    </a:p>
                  </a:txBody>
                  <a:tcPr/>
                </a:tc>
              </a:tr>
              <a:tr h="370840">
                <a:tc>
                  <a:txBody>
                    <a:bodyPr/>
                    <a:lstStyle/>
                    <a:p>
                      <a:r>
                        <a:rPr kumimoji="0" lang="ru-RU" sz="1400" kern="1200" dirty="0" smtClean="0">
                          <a:solidFill>
                            <a:schemeClr val="dk1"/>
                          </a:solidFill>
                          <a:latin typeface="+mn-lt"/>
                          <a:ea typeface="+mn-ea"/>
                          <a:cs typeface="+mn-cs"/>
                        </a:rPr>
                        <a:t>Дача взятки должностному лицу, иностранному должностному лицу либо должностному лицу публичной международной организации лично или через посредника в значительном размере </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20-кратной до 40-кратной суммы взятки либо лишение свободы на срок до 3 лет со штрафом в размере 15-кратной суммы взятки</a:t>
                      </a:r>
                      <a:endParaRPr lang="ru-RU" sz="1400" dirty="0"/>
                    </a:p>
                  </a:txBody>
                  <a:tcPr/>
                </a:tc>
              </a:tr>
              <a:tr h="370840">
                <a:tc>
                  <a:txBody>
                    <a:bodyPr/>
                    <a:lstStyle/>
                    <a:p>
                      <a:pPr marL="0" algn="l" rtl="0" eaLnBrk="1" latinLnBrk="0" hangingPunct="1"/>
                      <a:r>
                        <a:rPr kumimoji="0" lang="ru-RU" sz="1400" kern="1200" dirty="0" smtClean="0">
                          <a:solidFill>
                            <a:schemeClr val="dk1"/>
                          </a:solidFill>
                          <a:latin typeface="+mn-lt"/>
                          <a:ea typeface="+mn-ea"/>
                          <a:cs typeface="+mn-cs"/>
                        </a:rPr>
                        <a:t>Дача взятки должностному лицу, иностранному должностному лицу либо должностному лицу публичной международной организации лично или через посредника за совершение заведомо незаконных действий (бездействие)</a:t>
                      </a:r>
                    </a:p>
                  </a:txBody>
                  <a:tcPr/>
                </a:tc>
                <a:tc>
                  <a:txBody>
                    <a:bodyPr/>
                    <a:lstStyle/>
                    <a:p>
                      <a:pPr marL="0" algn="l" rtl="0" eaLnBrk="1" latinLnBrk="0" hangingPunct="1"/>
                      <a:r>
                        <a:rPr kumimoji="0" lang="ru-RU" sz="1400" kern="1200" dirty="0" smtClean="0">
                          <a:solidFill>
                            <a:schemeClr val="dk1"/>
                          </a:solidFill>
                          <a:latin typeface="+mn-lt"/>
                          <a:ea typeface="+mn-ea"/>
                          <a:cs typeface="+mn-cs"/>
                        </a:rPr>
                        <a:t>штраф в размере от 30-кратной до 60-кратной суммы взятки либо лишение свободы на срок до 8 лет со штрафом в размере 30-кратной суммы взятки</a:t>
                      </a:r>
                    </a:p>
                  </a:txBody>
                  <a:tcPr/>
                </a:tc>
              </a:tr>
            </a:tbl>
          </a:graphicData>
        </a:graphic>
      </p:graphicFrame>
      <p:sp>
        <p:nvSpPr>
          <p:cNvPr id="2" name="Заголовок 1"/>
          <p:cNvSpPr>
            <a:spLocks noGrp="1"/>
          </p:cNvSpPr>
          <p:nvPr>
            <p:ph type="title"/>
          </p:nvPr>
        </p:nvSpPr>
        <p:spPr>
          <a:xfrm>
            <a:off x="457200" y="274638"/>
            <a:ext cx="8258204"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500" dirty="0" smtClean="0"/>
              <a:t>Дача взятки</a:t>
            </a:r>
            <a:r>
              <a:rPr lang="ru-RU" dirty="0" smtClean="0"/>
              <a:t/>
            </a:r>
            <a:br>
              <a:rPr lang="ru-RU" dirty="0" smtClean="0"/>
            </a:br>
            <a:r>
              <a:rPr lang="ru-RU" sz="2200" dirty="0" smtClean="0"/>
              <a:t>ст. 291 УК РФ</a:t>
            </a:r>
            <a:endParaRPr lang="ru-RU" sz="2200" dirty="0"/>
          </a:p>
        </p:txBody>
      </p:sp>
    </p:spTree>
  </p:cSld>
  <p:clrMapOvr>
    <a:masterClrMapping/>
  </p:clrMapOvr>
  <p:transition advTm="3000">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600200"/>
          <a:ext cx="8329642" cy="3632200"/>
        </p:xfrm>
        <a:graphic>
          <a:graphicData uri="http://schemas.openxmlformats.org/drawingml/2006/table">
            <a:tbl>
              <a:tblPr firstRow="1" bandRow="1">
                <a:tableStyleId>{5C22544A-7EE6-4342-B048-85BDC9FD1C3A}</a:tableStyleId>
              </a:tblPr>
              <a:tblGrid>
                <a:gridCol w="4164821"/>
                <a:gridCol w="4164821"/>
              </a:tblGrid>
              <a:tr h="370840">
                <a:tc>
                  <a:txBody>
                    <a:bodyPr/>
                    <a:lstStyle/>
                    <a:p>
                      <a:pPr algn="ctr"/>
                      <a:r>
                        <a:rPr lang="ru-RU" dirty="0" smtClean="0"/>
                        <a:t>Преступление </a:t>
                      </a:r>
                      <a:endParaRPr lang="ru-RU" dirty="0"/>
                    </a:p>
                  </a:txBody>
                  <a:tcPr/>
                </a:tc>
                <a:tc>
                  <a:txBody>
                    <a:bodyPr/>
                    <a:lstStyle/>
                    <a:p>
                      <a:pPr algn="ctr"/>
                      <a:r>
                        <a:rPr lang="ru-RU" dirty="0" smtClean="0"/>
                        <a:t>Наказание </a:t>
                      </a:r>
                      <a:endParaRPr lang="ru-RU" dirty="0"/>
                    </a:p>
                  </a:txBody>
                  <a:tcPr/>
                </a:tc>
              </a:tr>
              <a:tr h="370840">
                <a:tc>
                  <a:txBody>
                    <a:bodyPr/>
                    <a:lstStyle/>
                    <a:p>
                      <a:r>
                        <a:rPr kumimoji="0" lang="ru-RU" sz="1400" kern="1200" dirty="0" smtClean="0">
                          <a:solidFill>
                            <a:schemeClr val="dk1"/>
                          </a:solidFill>
                          <a:latin typeface="+mn-lt"/>
                          <a:ea typeface="+mn-ea"/>
                          <a:cs typeface="+mn-cs"/>
                        </a:rPr>
                        <a:t>Деяния, предусмотренные </a:t>
                      </a:r>
                      <a:r>
                        <a:rPr kumimoji="0" lang="ru-RU" sz="1400" u="none" strike="noStrike" kern="1200" dirty="0" smtClean="0">
                          <a:solidFill>
                            <a:schemeClr val="dk1"/>
                          </a:solidFill>
                          <a:latin typeface="+mn-lt"/>
                          <a:ea typeface="+mn-ea"/>
                          <a:cs typeface="+mn-cs"/>
                        </a:rPr>
                        <a:t>частями первой</a:t>
                      </a:r>
                      <a:r>
                        <a:rPr kumimoji="0" lang="ru-RU" sz="1400" kern="1200" dirty="0" smtClean="0">
                          <a:solidFill>
                            <a:schemeClr val="dk1"/>
                          </a:solidFill>
                          <a:latin typeface="+mn-lt"/>
                          <a:ea typeface="+mn-ea"/>
                          <a:cs typeface="+mn-cs"/>
                        </a:rPr>
                        <a:t> – </a:t>
                      </a:r>
                      <a:r>
                        <a:rPr kumimoji="0" lang="ru-RU" sz="1400" u="none" strike="noStrike" kern="1200" dirty="0" smtClean="0">
                          <a:solidFill>
                            <a:schemeClr val="dk1"/>
                          </a:solidFill>
                          <a:latin typeface="+mn-lt"/>
                          <a:ea typeface="+mn-ea"/>
                          <a:cs typeface="+mn-cs"/>
                        </a:rPr>
                        <a:t>третьей</a:t>
                      </a:r>
                      <a:r>
                        <a:rPr kumimoji="0" lang="ru-RU" sz="1400" kern="1200" dirty="0" smtClean="0">
                          <a:solidFill>
                            <a:schemeClr val="dk1"/>
                          </a:solidFill>
                          <a:latin typeface="+mn-lt"/>
                          <a:ea typeface="+mn-ea"/>
                          <a:cs typeface="+mn-cs"/>
                        </a:rPr>
                        <a:t> статьи</a:t>
                      </a:r>
                      <a:r>
                        <a:rPr kumimoji="0" lang="ru-RU" sz="1400"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291 УК РФ, если они совершены:</a:t>
                      </a:r>
                    </a:p>
                    <a:p>
                      <a:r>
                        <a:rPr kumimoji="0" lang="ru-RU" sz="1400" kern="1200" dirty="0" smtClean="0">
                          <a:solidFill>
                            <a:schemeClr val="dk1"/>
                          </a:solidFill>
                          <a:latin typeface="+mn-lt"/>
                          <a:ea typeface="+mn-ea"/>
                          <a:cs typeface="+mn-cs"/>
                        </a:rPr>
                        <a:t>а) группой лиц по предварительному сговору или организованной группой;</a:t>
                      </a:r>
                    </a:p>
                    <a:p>
                      <a:r>
                        <a:rPr kumimoji="0" lang="ru-RU" sz="1400" kern="1200" dirty="0" smtClean="0">
                          <a:solidFill>
                            <a:schemeClr val="dk1"/>
                          </a:solidFill>
                          <a:latin typeface="+mn-lt"/>
                          <a:ea typeface="+mn-ea"/>
                          <a:cs typeface="+mn-cs"/>
                        </a:rPr>
                        <a:t>б) в крупном размере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60-кратной до 80-кратной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от 5 до 10 лет со штрафом в размере 60-кратной суммы взятки</a:t>
                      </a:r>
                      <a:endParaRPr lang="ru-RU" sz="1400" dirty="0"/>
                    </a:p>
                  </a:txBody>
                  <a:tcPr/>
                </a:tc>
              </a:tr>
              <a:tr h="370840">
                <a:tc>
                  <a:txBody>
                    <a:bodyPr/>
                    <a:lstStyle/>
                    <a:p>
                      <a:r>
                        <a:rPr kumimoji="0" lang="ru-RU" sz="1400" kern="1200" dirty="0" smtClean="0">
                          <a:solidFill>
                            <a:schemeClr val="dk1"/>
                          </a:solidFill>
                          <a:latin typeface="+mn-lt"/>
                          <a:ea typeface="+mn-ea"/>
                          <a:cs typeface="+mn-cs"/>
                        </a:rPr>
                        <a:t>Деяния, предусмотренные </a:t>
                      </a:r>
                      <a:r>
                        <a:rPr kumimoji="0" lang="ru-RU" sz="1400" u="none" strike="noStrike" kern="1200" dirty="0" smtClean="0">
                          <a:solidFill>
                            <a:schemeClr val="dk1"/>
                          </a:solidFill>
                          <a:latin typeface="+mn-lt"/>
                          <a:ea typeface="+mn-ea"/>
                          <a:cs typeface="+mn-cs"/>
                        </a:rPr>
                        <a:t>частями первой</a:t>
                      </a:r>
                      <a:r>
                        <a:rPr kumimoji="0" lang="ru-RU" sz="1400" kern="1200" dirty="0" smtClean="0">
                          <a:solidFill>
                            <a:schemeClr val="dk1"/>
                          </a:solidFill>
                          <a:latin typeface="+mn-lt"/>
                          <a:ea typeface="+mn-ea"/>
                          <a:cs typeface="+mn-cs"/>
                        </a:rPr>
                        <a:t> – </a:t>
                      </a:r>
                      <a:r>
                        <a:rPr kumimoji="0" lang="ru-RU" sz="1400" u="none" strike="noStrike" kern="1200" dirty="0" smtClean="0">
                          <a:solidFill>
                            <a:schemeClr val="dk1"/>
                          </a:solidFill>
                          <a:latin typeface="+mn-lt"/>
                          <a:ea typeface="+mn-ea"/>
                          <a:cs typeface="+mn-cs"/>
                        </a:rPr>
                        <a:t>четвертой</a:t>
                      </a:r>
                      <a:r>
                        <a:rPr kumimoji="0" lang="ru-RU" sz="1400" kern="1200" dirty="0" smtClean="0">
                          <a:solidFill>
                            <a:schemeClr val="dk1"/>
                          </a:solidFill>
                          <a:latin typeface="+mn-lt"/>
                          <a:ea typeface="+mn-ea"/>
                          <a:cs typeface="+mn-cs"/>
                        </a:rPr>
                        <a:t> статьи 291 УК РФ, совершенные в особо крупном размере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70-кратной до 90-кратной суммы взятки либо лишение свободы на срок от 7 до 12 лет со штрафом в размере 70-кратной суммы взятки</a:t>
                      </a:r>
                      <a:endParaRPr lang="ru-RU" sz="1400" dirty="0"/>
                    </a:p>
                  </a:txBody>
                  <a:tcPr/>
                </a:tc>
              </a:tr>
              <a:tr h="370840">
                <a:tc gridSpan="2">
                  <a:txBody>
                    <a:bodyPr/>
                    <a:lstStyle/>
                    <a:p>
                      <a:r>
                        <a:rPr kumimoji="0" lang="ru-RU" sz="1400" kern="1200" dirty="0" smtClean="0">
                          <a:solidFill>
                            <a:schemeClr val="dk1"/>
                          </a:solidFill>
                          <a:latin typeface="+mn-lt"/>
                          <a:ea typeface="+mn-ea"/>
                          <a:cs typeface="+mn-cs"/>
                        </a:rPr>
                        <a:t>Примечание. Лицо, давшее взятку, освобождается от уголовной ответственности, если оно активно способствовало раскрытию и (или) расследованию преступления и либо имело место вымогательство взятки со стороны должностного лица, либо лицо после совершения преступления добровольно сообщило о даче взятки органу, имеющему право возбудить уголовное дело</a:t>
                      </a:r>
                      <a:endParaRPr lang="ru-RU" sz="1400" dirty="0"/>
                    </a:p>
                  </a:txBody>
                  <a:tcPr/>
                </a:tc>
                <a:tc hMerge="1">
                  <a:txBody>
                    <a:bodyPr/>
                    <a:lstStyle/>
                    <a:p>
                      <a:endParaRPr lang="ru-RU" dirty="0"/>
                    </a:p>
                  </a:txBody>
                  <a:tcPr/>
                </a:tc>
              </a:tr>
            </a:tbl>
          </a:graphicData>
        </a:graphic>
      </p:graphicFrame>
      <p:sp>
        <p:nvSpPr>
          <p:cNvPr id="2" name="Заголовок 1"/>
          <p:cNvSpPr>
            <a:spLocks noGrp="1"/>
          </p:cNvSpPr>
          <p:nvPr>
            <p:ph type="title"/>
          </p:nvPr>
        </p:nvSpPr>
        <p:spPr>
          <a:xfrm>
            <a:off x="457200" y="274638"/>
            <a:ext cx="8258204"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500" dirty="0" smtClean="0"/>
              <a:t>Дача взятки</a:t>
            </a:r>
            <a:r>
              <a:rPr lang="ru-RU" dirty="0" smtClean="0"/>
              <a:t/>
            </a:r>
            <a:br>
              <a:rPr lang="ru-RU" dirty="0" smtClean="0"/>
            </a:br>
            <a:r>
              <a:rPr lang="ru-RU" sz="2200" dirty="0" smtClean="0"/>
              <a:t>ст. 291 УК РФ</a:t>
            </a:r>
            <a:endParaRPr lang="ru-RU" sz="2200" dirty="0"/>
          </a:p>
        </p:txBody>
      </p:sp>
    </p:spTree>
  </p:cSld>
  <p:clrMapOvr>
    <a:masterClrMapping/>
  </p:clrMapOvr>
  <p:transition advTm="3000">
    <p:pull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500034" y="1571612"/>
          <a:ext cx="8329642" cy="4912360"/>
        </p:xfrm>
        <a:graphic>
          <a:graphicData uri="http://schemas.openxmlformats.org/drawingml/2006/table">
            <a:tbl>
              <a:tblPr firstRow="1" bandRow="1">
                <a:tableStyleId>{5C22544A-7EE6-4342-B048-85BDC9FD1C3A}</a:tableStyleId>
              </a:tblPr>
              <a:tblGrid>
                <a:gridCol w="4043362"/>
                <a:gridCol w="4286280"/>
              </a:tblGrid>
              <a:tr h="370840">
                <a:tc>
                  <a:txBody>
                    <a:bodyPr/>
                    <a:lstStyle/>
                    <a:p>
                      <a:pPr algn="ctr"/>
                      <a:r>
                        <a:rPr lang="ru-RU" dirty="0" smtClean="0"/>
                        <a:t>Преступление </a:t>
                      </a:r>
                      <a:endParaRPr lang="ru-RU" dirty="0"/>
                    </a:p>
                  </a:txBody>
                  <a:tcPr/>
                </a:tc>
                <a:tc>
                  <a:txBody>
                    <a:bodyPr/>
                    <a:lstStyle/>
                    <a:p>
                      <a:pPr algn="ctr"/>
                      <a:r>
                        <a:rPr lang="ru-RU" dirty="0" smtClean="0"/>
                        <a:t>Наказание </a:t>
                      </a:r>
                      <a:endParaRPr lang="ru-RU" dirty="0"/>
                    </a:p>
                  </a:txBody>
                  <a:tcPr/>
                </a:tc>
              </a:tr>
              <a:tr h="370840">
                <a:tc>
                  <a:txBody>
                    <a:bodyPr/>
                    <a:lstStyle/>
                    <a:p>
                      <a:r>
                        <a:rPr kumimoji="0" lang="ru-RU" sz="1400" kern="1200" dirty="0" smtClean="0">
                          <a:solidFill>
                            <a:schemeClr val="dk1"/>
                          </a:solidFill>
                          <a:latin typeface="+mn-lt"/>
                          <a:ea typeface="+mn-ea"/>
                          <a:cs typeface="+mn-cs"/>
                        </a:rPr>
                        <a:t>Посредничество во взяточничестве, то есть непосредственная передача взятки по поручению взяткодателя или взяткополучателя либо иное способствование взяткодателю и (или) взяткополучателю в достижении либо реализации соглашения между ними о получении и даче взятки в </a:t>
                      </a:r>
                      <a:r>
                        <a:rPr kumimoji="0" lang="ru-RU" sz="1400" u="none" strike="noStrike" kern="1200" dirty="0" smtClean="0">
                          <a:solidFill>
                            <a:schemeClr val="dk1"/>
                          </a:solidFill>
                          <a:latin typeface="+mn-lt"/>
                          <a:ea typeface="+mn-ea"/>
                          <a:cs typeface="+mn-cs"/>
                        </a:rPr>
                        <a:t>значительном размере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20-кратной до</a:t>
                      </a:r>
                      <a:r>
                        <a:rPr kumimoji="0" lang="ru-RU" sz="1400" kern="1200" baseline="0" dirty="0" smtClean="0">
                          <a:solidFill>
                            <a:schemeClr val="dk1"/>
                          </a:solidFill>
                          <a:latin typeface="+mn-lt"/>
                          <a:ea typeface="+mn-ea"/>
                          <a:cs typeface="+mn-cs"/>
                        </a:rPr>
                        <a:t> 40-</a:t>
                      </a:r>
                      <a:r>
                        <a:rPr kumimoji="0" lang="ru-RU" sz="1400" kern="1200" dirty="0" smtClean="0">
                          <a:solidFill>
                            <a:schemeClr val="dk1"/>
                          </a:solidFill>
                          <a:latin typeface="+mn-lt"/>
                          <a:ea typeface="+mn-ea"/>
                          <a:cs typeface="+mn-cs"/>
                        </a:rPr>
                        <a:t>кратной суммы взятки с лишением права занимать определенные должности или заниматься определенной деятельностью на срок до 3 лет либо лишение</a:t>
                      </a:r>
                      <a:r>
                        <a:rPr kumimoji="0" lang="ru-RU" sz="1400"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свободы на срок до 5 лет со штрафом в размере 20-кратной суммы взятки</a:t>
                      </a:r>
                      <a:endParaRPr lang="ru-RU" sz="1400" dirty="0"/>
                    </a:p>
                  </a:txBody>
                  <a:tcPr/>
                </a:tc>
              </a:tr>
              <a:tr h="370840">
                <a:tc>
                  <a:txBody>
                    <a:bodyPr/>
                    <a:lstStyle/>
                    <a:p>
                      <a:r>
                        <a:rPr kumimoji="0" lang="ru-RU" sz="1400" kern="1200" dirty="0" smtClean="0">
                          <a:solidFill>
                            <a:schemeClr val="dk1"/>
                          </a:solidFill>
                          <a:latin typeface="+mn-lt"/>
                          <a:ea typeface="+mn-ea"/>
                          <a:cs typeface="+mn-cs"/>
                        </a:rPr>
                        <a:t>Посредничество во взяточничестве за совершение заведомо незаконных действий (бездействие) либо лицом с использованием своего служебного положения </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30-кратной до 60-кратной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от 3 до 7 лет со штрафом в размере 30-кратной суммы взятки</a:t>
                      </a:r>
                      <a:endParaRPr lang="ru-RU" sz="1400" dirty="0"/>
                    </a:p>
                  </a:txBody>
                  <a:tcPr/>
                </a:tc>
              </a:tr>
              <a:tr h="370840">
                <a:tc>
                  <a:txBody>
                    <a:bodyPr/>
                    <a:lstStyle/>
                    <a:p>
                      <a:r>
                        <a:rPr kumimoji="0" lang="ru-RU" sz="1400" kern="1200" dirty="0" smtClean="0">
                          <a:solidFill>
                            <a:schemeClr val="dk1"/>
                          </a:solidFill>
                          <a:latin typeface="+mn-lt"/>
                          <a:ea typeface="+mn-ea"/>
                          <a:cs typeface="+mn-cs"/>
                        </a:rPr>
                        <a:t>Посредничество во взяточничестве, совершенное:</a:t>
                      </a:r>
                    </a:p>
                    <a:p>
                      <a:r>
                        <a:rPr kumimoji="0" lang="ru-RU" sz="1400" kern="1200" dirty="0" smtClean="0">
                          <a:solidFill>
                            <a:schemeClr val="dk1"/>
                          </a:solidFill>
                          <a:latin typeface="+mn-lt"/>
                          <a:ea typeface="+mn-ea"/>
                          <a:cs typeface="+mn-cs"/>
                        </a:rPr>
                        <a:t>а) группой лиц по предварительному сговору или организованной группой;</a:t>
                      </a:r>
                    </a:p>
                    <a:p>
                      <a:r>
                        <a:rPr kumimoji="0" lang="ru-RU" sz="1400" kern="1200" dirty="0" smtClean="0">
                          <a:solidFill>
                            <a:schemeClr val="dk1"/>
                          </a:solidFill>
                          <a:latin typeface="+mn-lt"/>
                          <a:ea typeface="+mn-ea"/>
                          <a:cs typeface="+mn-cs"/>
                        </a:rPr>
                        <a:t>б) в </a:t>
                      </a:r>
                      <a:r>
                        <a:rPr kumimoji="0" lang="ru-RU" sz="1400" u="none" strike="noStrike" kern="1200" dirty="0" smtClean="0">
                          <a:solidFill>
                            <a:schemeClr val="dk1"/>
                          </a:solidFill>
                          <a:latin typeface="+mn-lt"/>
                          <a:ea typeface="+mn-ea"/>
                          <a:cs typeface="+mn-cs"/>
                        </a:rPr>
                        <a:t>крупном размере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60-кратной до 80-кратной суммы взятки с лишением права занимать определенные должности или заниматься определенной деятельностью на срок до 3 лет либо лишение свободы на срок от 7 до 12 лет со штрафом в размере 60-кратной суммы взятки</a:t>
                      </a:r>
                      <a:endParaRPr lang="ru-RU" sz="1400" dirty="0"/>
                    </a:p>
                  </a:txBody>
                  <a:tcPr/>
                </a:tc>
              </a:tr>
            </a:tbl>
          </a:graphicData>
        </a:graphic>
      </p:graphicFrame>
      <p:sp>
        <p:nvSpPr>
          <p:cNvPr id="2" name="Заголовок 1"/>
          <p:cNvSpPr>
            <a:spLocks noGrp="1"/>
          </p:cNvSpPr>
          <p:nvPr>
            <p:ph type="title"/>
          </p:nvPr>
        </p:nvSpPr>
        <p:spPr>
          <a:xfrm>
            <a:off x="457200" y="274638"/>
            <a:ext cx="8258204"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900" dirty="0" smtClean="0"/>
              <a:t>Посредничество во взяточничестве</a:t>
            </a:r>
            <a:r>
              <a:rPr lang="ru-RU" dirty="0" smtClean="0"/>
              <a:t/>
            </a:r>
            <a:br>
              <a:rPr lang="ru-RU" dirty="0" smtClean="0"/>
            </a:br>
            <a:r>
              <a:rPr lang="ru-RU" sz="2200" dirty="0" smtClean="0"/>
              <a:t>ст. 291.1 УК РФ</a:t>
            </a:r>
            <a:endParaRPr lang="ru-RU" sz="2200" dirty="0"/>
          </a:p>
        </p:txBody>
      </p:sp>
    </p:spTree>
  </p:cSld>
  <p:clrMapOvr>
    <a:masterClrMapping/>
  </p:clrMapOvr>
  <p:transition advTm="3000">
    <p:cover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1600200"/>
          <a:ext cx="8472518" cy="4485640"/>
        </p:xfrm>
        <a:graphic>
          <a:graphicData uri="http://schemas.openxmlformats.org/drawingml/2006/table">
            <a:tbl>
              <a:tblPr firstRow="1" bandRow="1">
                <a:tableStyleId>{5C22544A-7EE6-4342-B048-85BDC9FD1C3A}</a:tableStyleId>
              </a:tblPr>
              <a:tblGrid>
                <a:gridCol w="3471858"/>
                <a:gridCol w="5000660"/>
              </a:tblGrid>
              <a:tr h="370840">
                <a:tc>
                  <a:txBody>
                    <a:bodyPr/>
                    <a:lstStyle/>
                    <a:p>
                      <a:pPr algn="ctr"/>
                      <a:r>
                        <a:rPr lang="ru-RU" dirty="0" smtClean="0"/>
                        <a:t>Преступление </a:t>
                      </a:r>
                      <a:endParaRPr lang="ru-RU" dirty="0"/>
                    </a:p>
                  </a:txBody>
                  <a:tcPr/>
                </a:tc>
                <a:tc>
                  <a:txBody>
                    <a:bodyPr/>
                    <a:lstStyle/>
                    <a:p>
                      <a:pPr algn="ctr"/>
                      <a:r>
                        <a:rPr lang="ru-RU" dirty="0" smtClean="0"/>
                        <a:t>Наказание </a:t>
                      </a:r>
                      <a:endParaRPr lang="ru-RU" dirty="0"/>
                    </a:p>
                  </a:txBody>
                  <a:tcPr/>
                </a:tc>
              </a:tr>
              <a:tr h="370840">
                <a:tc>
                  <a:txBody>
                    <a:bodyPr/>
                    <a:lstStyle/>
                    <a:p>
                      <a:r>
                        <a:rPr kumimoji="0" lang="ru-RU" sz="1400" kern="1200" dirty="0" smtClean="0">
                          <a:solidFill>
                            <a:schemeClr val="dk1"/>
                          </a:solidFill>
                          <a:latin typeface="+mn-lt"/>
                          <a:ea typeface="+mn-ea"/>
                          <a:cs typeface="+mn-cs"/>
                        </a:rPr>
                        <a:t>Посредничество во взяточничестве, совершенное в </a:t>
                      </a:r>
                      <a:r>
                        <a:rPr kumimoji="0" lang="ru-RU" sz="1400" u="none" strike="noStrike" kern="1200" dirty="0" smtClean="0">
                          <a:solidFill>
                            <a:schemeClr val="dk1"/>
                          </a:solidFill>
                          <a:latin typeface="+mn-lt"/>
                          <a:ea typeface="+mn-ea"/>
                          <a:cs typeface="+mn-cs"/>
                        </a:rPr>
                        <a:t>особо крупном размере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70-кратной до 90-кратной суммы взятки с лишением права занимать определенные должности или заниматься определенной деятельностью на срок до 3 лет либо лишение</a:t>
                      </a:r>
                      <a:r>
                        <a:rPr kumimoji="0" lang="ru-RU" sz="1400"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свободы на срок от 7 до 12 лет со штрафом в размере 70-кратной суммы взятки</a:t>
                      </a:r>
                      <a:endParaRPr lang="ru-RU" sz="1400" dirty="0"/>
                    </a:p>
                  </a:txBody>
                  <a:tcPr/>
                </a:tc>
              </a:tr>
              <a:tr h="370840">
                <a:tc>
                  <a:txBody>
                    <a:bodyPr/>
                    <a:lstStyle/>
                    <a:p>
                      <a:r>
                        <a:rPr kumimoji="0" lang="ru-RU" sz="1400" kern="1200" dirty="0" smtClean="0">
                          <a:solidFill>
                            <a:schemeClr val="dk1"/>
                          </a:solidFill>
                          <a:latin typeface="+mn-lt"/>
                          <a:ea typeface="+mn-ea"/>
                          <a:cs typeface="+mn-cs"/>
                        </a:rPr>
                        <a:t>Обещание или предложение посредничества во взяточничестве</a:t>
                      </a:r>
                      <a:endParaRPr lang="ru-RU" sz="1400" dirty="0"/>
                    </a:p>
                  </a:txBody>
                  <a:tcPr/>
                </a:tc>
                <a:tc>
                  <a:txBody>
                    <a:bodyPr/>
                    <a:lstStyle/>
                    <a:p>
                      <a:r>
                        <a:rPr kumimoji="0" lang="ru-RU" sz="1400" kern="1200" dirty="0" smtClean="0">
                          <a:solidFill>
                            <a:schemeClr val="dk1"/>
                          </a:solidFill>
                          <a:latin typeface="+mn-lt"/>
                          <a:ea typeface="+mn-ea"/>
                          <a:cs typeface="+mn-cs"/>
                        </a:rPr>
                        <a:t>штраф в размере от 15-кратной до 70-кратной суммы взятки с лишением права занимать определенные должности или заниматься определенной деятельностью на срок до 3 лет или штрафом в размере от 25</a:t>
                      </a:r>
                      <a:r>
                        <a:rPr kumimoji="0" lang="ru-RU" sz="1400" kern="1200" baseline="0" dirty="0" smtClean="0">
                          <a:solidFill>
                            <a:schemeClr val="dk1"/>
                          </a:solidFill>
                          <a:latin typeface="+mn-lt"/>
                          <a:ea typeface="+mn-ea"/>
                          <a:cs typeface="+mn-cs"/>
                        </a:rPr>
                        <a:t> тысяч</a:t>
                      </a:r>
                      <a:r>
                        <a:rPr kumimoji="0" lang="ru-RU" sz="1400" kern="1200" dirty="0" smtClean="0">
                          <a:solidFill>
                            <a:schemeClr val="dk1"/>
                          </a:solidFill>
                          <a:latin typeface="+mn-lt"/>
                          <a:ea typeface="+mn-ea"/>
                          <a:cs typeface="+mn-cs"/>
                        </a:rPr>
                        <a:t> до 500 миллионов рублей с лишением права занимать определенные должности или заниматься определенной деятельностью на срок до 3 лет либо лишение свободы на срок до 7 лет со штрафом в размере от 10-кратной до 60-кратной суммы взятки</a:t>
                      </a:r>
                      <a:endParaRPr lang="ru-RU" sz="1400" dirty="0"/>
                    </a:p>
                  </a:txBody>
                  <a:tcPr/>
                </a:tc>
              </a:tr>
              <a:tr h="370840">
                <a:tc gridSpan="2">
                  <a:txBody>
                    <a:bodyPr/>
                    <a:lstStyle/>
                    <a:p>
                      <a:r>
                        <a:rPr kumimoji="0" lang="ru-RU" sz="1400" kern="1200" dirty="0" smtClean="0">
                          <a:solidFill>
                            <a:schemeClr val="dk1"/>
                          </a:solidFill>
                          <a:latin typeface="+mn-lt"/>
                          <a:ea typeface="+mn-ea"/>
                          <a:cs typeface="+mn-cs"/>
                        </a:rPr>
                        <a:t>Примечание. Лицо, являющееся посредником во взяточничестве, освобождается от уголовной ответственности, если оно после совершения преступления активно способствовало раскрытию и (или) пресечению преступления и </a:t>
                      </a:r>
                      <a:r>
                        <a:rPr kumimoji="0" lang="ru-RU" sz="1400" u="none" strike="noStrike" kern="1200" dirty="0" smtClean="0">
                          <a:solidFill>
                            <a:schemeClr val="dk1"/>
                          </a:solidFill>
                          <a:latin typeface="+mn-lt"/>
                          <a:ea typeface="+mn-ea"/>
                          <a:cs typeface="+mn-cs"/>
                        </a:rPr>
                        <a:t>добровольно</a:t>
                      </a:r>
                      <a:r>
                        <a:rPr kumimoji="0" lang="ru-RU" sz="1400" u="none" strike="noStrike" kern="1200" baseline="0" dirty="0" smtClean="0">
                          <a:solidFill>
                            <a:schemeClr val="dk1"/>
                          </a:solidFill>
                          <a:latin typeface="+mn-lt"/>
                          <a:ea typeface="+mn-ea"/>
                          <a:cs typeface="+mn-cs"/>
                        </a:rPr>
                        <a:t> </a:t>
                      </a:r>
                      <a:r>
                        <a:rPr kumimoji="0" lang="ru-RU" sz="1400" kern="1200" dirty="0" smtClean="0">
                          <a:solidFill>
                            <a:schemeClr val="dk1"/>
                          </a:solidFill>
                          <a:latin typeface="+mn-lt"/>
                          <a:ea typeface="+mn-ea"/>
                          <a:cs typeface="+mn-cs"/>
                        </a:rPr>
                        <a:t>сообщило органу, имеющему право возбудить уголовное дело, о посредничестве во взяточничестве</a:t>
                      </a:r>
                      <a:endParaRPr lang="ru-RU" sz="1400" dirty="0"/>
                    </a:p>
                  </a:txBody>
                  <a:tcPr/>
                </a:tc>
                <a:tc hMerge="1">
                  <a:txBody>
                    <a:bodyPr/>
                    <a:lstStyle/>
                    <a:p>
                      <a:endParaRPr lang="ru-RU" dirty="0"/>
                    </a:p>
                  </a:txBody>
                  <a:tcPr/>
                </a:tc>
              </a:tr>
            </a:tbl>
          </a:graphicData>
        </a:graphic>
      </p:graphicFrame>
      <p:sp>
        <p:nvSpPr>
          <p:cNvPr id="4" name="Заголовок 1"/>
          <p:cNvSpPr>
            <a:spLocks noGrp="1"/>
          </p:cNvSpPr>
          <p:nvPr>
            <p:ph type="title"/>
          </p:nvPr>
        </p:nvSpPr>
        <p:spPr>
          <a:xfrm>
            <a:off x="457200" y="274638"/>
            <a:ext cx="8258204" cy="1143000"/>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ru-RU" sz="3900" dirty="0" smtClean="0"/>
              <a:t>Посредничество во взяточничестве</a:t>
            </a:r>
            <a:r>
              <a:rPr lang="ru-RU" dirty="0" smtClean="0"/>
              <a:t/>
            </a:r>
            <a:br>
              <a:rPr lang="ru-RU" dirty="0" smtClean="0"/>
            </a:br>
            <a:r>
              <a:rPr lang="ru-RU" sz="2200" dirty="0" smtClean="0"/>
              <a:t>ст. 291.1 УК РФ</a:t>
            </a:r>
            <a:endParaRPr lang="ru-RU" sz="2200" dirty="0"/>
          </a:p>
        </p:txBody>
      </p:sp>
    </p:spTree>
  </p:cSld>
  <p:clrMapOvr>
    <a:masterClrMapping/>
  </p:clrMapOvr>
  <p:transition advTm="3000">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idx="1"/>
          </p:nvPr>
        </p:nvGraphicFramePr>
        <p:xfrm>
          <a:off x="457200" y="1600200"/>
          <a:ext cx="8186766" cy="497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457200" y="274638"/>
            <a:ext cx="8115328"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ru-RU" dirty="0" smtClean="0"/>
              <a:t>Иные уголовно-наказуемые коррупционные правонарушения</a:t>
            </a:r>
            <a:endParaRPr lang="ru-RU" dirty="0"/>
          </a:p>
        </p:txBody>
      </p:sp>
    </p:spTree>
  </p:cSld>
  <p:clrMapOvr>
    <a:masterClrMapping/>
  </p:clrMapOvr>
  <p:transition advTm="3000">
    <p:cover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1857364"/>
            <a:ext cx="7424766" cy="4268799"/>
          </a:xfrm>
        </p:spPr>
        <p:txBody>
          <a:bodyPr>
            <a:normAutofit fontScale="92500" lnSpcReduction="10000"/>
          </a:bodyPr>
          <a:lstStyle/>
          <a:p>
            <a:pPr algn="just">
              <a:buNone/>
            </a:pPr>
            <a:r>
              <a:rPr lang="ru-RU" sz="24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a:t>
            </a:r>
          </a:p>
          <a:p>
            <a:r>
              <a:rPr lang="ru-RU" sz="2200" dirty="0" smtClean="0">
                <a:latin typeface="Times New Roman" pitchFamily="18" charset="0"/>
                <a:cs typeface="Times New Roman" pitchFamily="18" charset="0"/>
              </a:rPr>
              <a:t>по предупреждению коррупции, в том числе по выявлению и последующему устранению причин коррупции (профилактика коррупции);</a:t>
            </a:r>
          </a:p>
          <a:p>
            <a:r>
              <a:rPr lang="ru-RU" sz="2200" dirty="0" smtClean="0">
                <a:latin typeface="Times New Roman" pitchFamily="18" charset="0"/>
                <a:cs typeface="Times New Roman" pitchFamily="18" charset="0"/>
              </a:rPr>
              <a:t>по выявлению, предупреждению, пресечению, раскрытию и расследованию коррупционных правонарушений (борьба с коррупцией);</a:t>
            </a:r>
          </a:p>
          <a:p>
            <a:r>
              <a:rPr lang="ru-RU" sz="2200" dirty="0" smtClean="0">
                <a:latin typeface="Times New Roman" pitchFamily="18" charset="0"/>
                <a:cs typeface="Times New Roman" pitchFamily="18" charset="0"/>
              </a:rPr>
              <a:t>по минимизации и (или) ликвидации последствий коррупционных правонарушений</a:t>
            </a:r>
          </a:p>
          <a:p>
            <a:pPr>
              <a:buNone/>
            </a:pPr>
            <a:endParaRPr lang="ru-RU" dirty="0"/>
          </a:p>
        </p:txBody>
      </p:sp>
      <p:sp>
        <p:nvSpPr>
          <p:cNvPr id="2" name="Заголовок 1"/>
          <p:cNvSpPr>
            <a:spLocks noGrp="1"/>
          </p:cNvSpPr>
          <p:nvPr>
            <p:ph type="title"/>
          </p:nvPr>
        </p:nvSpPr>
        <p:spPr>
          <a:xfrm>
            <a:off x="714348" y="285728"/>
            <a:ext cx="7929618" cy="1368412"/>
          </a:xfrm>
          <a:ln>
            <a:solidFill>
              <a:schemeClr val="accent1"/>
            </a:solidFill>
          </a:ln>
        </p:spPr>
        <p:style>
          <a:lnRef idx="1">
            <a:schemeClr val="accent5"/>
          </a:lnRef>
          <a:fillRef idx="2">
            <a:schemeClr val="accent5"/>
          </a:fillRef>
          <a:effectRef idx="1">
            <a:schemeClr val="accent5"/>
          </a:effectRef>
          <a:fontRef idx="minor">
            <a:schemeClr val="dk1"/>
          </a:fontRef>
        </p:style>
        <p:txBody>
          <a:bodyPr vert="horz" lIns="45720" rIns="45720" anchor="t">
            <a:normAutofit fontScale="90000"/>
          </a:bodyPr>
          <a:lstStyle/>
          <a:p>
            <a:pPr algn="ctr"/>
            <a:r>
              <a:rPr lang="ru-RU"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BatangChe" pitchFamily="49" charset="-127"/>
                <a:ea typeface="BatangChe" pitchFamily="49" charset="-127"/>
                <a:cs typeface="+mn-cs"/>
              </a:rPr>
              <a:t>Противодействие коррупции -</a:t>
            </a:r>
          </a:p>
        </p:txBody>
      </p:sp>
    </p:spTree>
  </p:cSld>
  <p:clrMapOvr>
    <a:masterClrMapping/>
  </p:clrMapOvr>
  <p:transition advTm="3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714752"/>
            <a:ext cx="8258204" cy="2411411"/>
          </a:xfrm>
          <a:effectLst>
            <a:glow rad="101600">
              <a:schemeClr val="accent5">
                <a:satMod val="175000"/>
                <a:alpha val="40000"/>
              </a:schemeClr>
            </a:glow>
            <a:reflection blurRad="6350" stA="50000" endA="300" endPos="55500" dist="101600" dir="5400000" sy="-100000" algn="bl" rotWithShape="0"/>
          </a:effectLst>
        </p:spPr>
        <p:txBody>
          <a:bodyPr/>
          <a:lstStyle/>
          <a:p>
            <a:pPr>
              <a:buNone/>
            </a:pPr>
            <a:endParaRPr lang="ru-RU" sz="1100" dirty="0" smtClean="0"/>
          </a:p>
          <a:p>
            <a:pPr algn="ctr">
              <a:buNone/>
            </a:pPr>
            <a:r>
              <a:rPr lang="ru-RU" sz="6600" b="1" dirty="0" smtClean="0"/>
              <a:t> </a:t>
            </a:r>
            <a:r>
              <a:rPr lang="ru-RU" sz="6600" dirty="0" smtClean="0">
                <a:effectLst>
                  <a:outerShdw blurRad="38100" dist="38100" dir="2700000" algn="tl">
                    <a:srgbClr val="000000">
                      <a:alpha val="43137"/>
                    </a:srgbClr>
                  </a:outerShdw>
                </a:effectLst>
              </a:rPr>
              <a:t>(8866 2 ) 47-32-56</a:t>
            </a:r>
            <a:endParaRPr lang="ru-RU" sz="6600" dirty="0">
              <a:effectLst>
                <a:outerShdw blurRad="38100" dist="38100" dir="2700000" algn="tl">
                  <a:srgbClr val="000000">
                    <a:alpha val="43137"/>
                  </a:srgbClr>
                </a:outerShdw>
              </a:effectLst>
            </a:endParaRPr>
          </a:p>
        </p:txBody>
      </p:sp>
      <p:sp>
        <p:nvSpPr>
          <p:cNvPr id="2" name="Заголовок 1"/>
          <p:cNvSpPr>
            <a:spLocks noGrp="1"/>
          </p:cNvSpPr>
          <p:nvPr>
            <p:ph type="title"/>
          </p:nvPr>
        </p:nvSpPr>
        <p:spPr>
          <a:xfrm>
            <a:off x="457200" y="274638"/>
            <a:ext cx="8258204" cy="2940048"/>
          </a:xfrm>
        </p:spPr>
        <p:txBody>
          <a:bodyPr>
            <a:normAutofit fontScale="90000"/>
          </a:bodyPr>
          <a:lstStyle/>
          <a:p>
            <a:pPr algn="ctr"/>
            <a:r>
              <a:rPr lang="ru-RU" dirty="0" smtClean="0"/>
              <a:t>Телефон «Горячей </a:t>
            </a:r>
            <a:r>
              <a:rPr lang="ru-RU" dirty="0" err="1" smtClean="0"/>
              <a:t>антикоррупционной</a:t>
            </a:r>
            <a:r>
              <a:rPr lang="ru-RU" dirty="0" smtClean="0"/>
              <a:t> линии» Администрации Главы </a:t>
            </a:r>
            <a:br>
              <a:rPr lang="ru-RU" dirty="0" smtClean="0"/>
            </a:br>
            <a:r>
              <a:rPr lang="ru-RU" dirty="0" smtClean="0"/>
              <a:t>Кабардино-Балкарской Республики</a:t>
            </a:r>
            <a:endParaRPr lang="ru-RU" dirty="0"/>
          </a:p>
        </p:txBody>
      </p:sp>
    </p:spTree>
  </p:cSld>
  <p:clrMapOvr>
    <a:masterClrMapping/>
  </p:clrMapOvr>
  <p:transition spd="slow" advTm="3000">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57562"/>
            <a:ext cx="8115328" cy="2768601"/>
          </a:xfrm>
        </p:spPr>
        <p:txBody>
          <a:bodyPr>
            <a:normAutofit/>
          </a:bodyPr>
          <a:lstStyle/>
          <a:p>
            <a:pPr algn="ctr">
              <a:buNone/>
            </a:pPr>
            <a:endParaRPr lang="ru-RU" sz="1200" dirty="0" smtClean="0"/>
          </a:p>
          <a:p>
            <a:pPr algn="ctr">
              <a:buNone/>
            </a:pPr>
            <a:endParaRPr lang="ru-RU" sz="1200" dirty="0" smtClean="0"/>
          </a:p>
          <a:p>
            <a:pPr algn="ctr">
              <a:buNone/>
            </a:pPr>
            <a:r>
              <a:rPr lang="ru-RU" sz="6600" dirty="0" smtClean="0"/>
              <a:t>(8866 31) 4-50-40</a:t>
            </a:r>
            <a:endParaRPr lang="ru-RU" sz="6600" dirty="0"/>
          </a:p>
        </p:txBody>
      </p:sp>
      <p:sp>
        <p:nvSpPr>
          <p:cNvPr id="2" name="Заголовок 1"/>
          <p:cNvSpPr>
            <a:spLocks noGrp="1"/>
          </p:cNvSpPr>
          <p:nvPr>
            <p:ph type="title"/>
          </p:nvPr>
        </p:nvSpPr>
        <p:spPr>
          <a:xfrm>
            <a:off x="457200" y="274638"/>
            <a:ext cx="8115328" cy="2940048"/>
          </a:xfrm>
        </p:spPr>
        <p:txBody>
          <a:bodyPr>
            <a:normAutofit fontScale="90000"/>
          </a:bodyPr>
          <a:lstStyle/>
          <a:p>
            <a:pPr algn="ctr"/>
            <a:r>
              <a:rPr lang="ru-RU" dirty="0" smtClean="0"/>
              <a:t>Телефон «Горячей </a:t>
            </a:r>
            <a:r>
              <a:rPr lang="ru-RU" dirty="0" err="1" smtClean="0"/>
              <a:t>антикоррупционной</a:t>
            </a:r>
            <a:r>
              <a:rPr lang="ru-RU" dirty="0" smtClean="0"/>
              <a:t> линии» местной администрации Прохладненского муниципального района</a:t>
            </a:r>
            <a:endParaRPr lang="ru-RU" dirty="0"/>
          </a:p>
        </p:txBody>
      </p:sp>
    </p:spTree>
  </p:cSld>
  <p:clrMapOvr>
    <a:masterClrMapping/>
  </p:clrMapOvr>
  <p:transition spd="slow" advTm="3000">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1571612"/>
            <a:ext cx="7467600" cy="4697427"/>
          </a:xfrm>
        </p:spPr>
        <p:txBody>
          <a:bodyPr>
            <a:normAutofit lnSpcReduction="10000"/>
          </a:bodyPr>
          <a:lstStyle/>
          <a:p>
            <a:r>
              <a:rPr lang="ru-RU" b="1" dirty="0" smtClean="0"/>
              <a:t>Бытовая коррупция </a:t>
            </a:r>
            <a:r>
              <a:rPr lang="ru-RU" sz="2000" dirty="0" smtClean="0"/>
              <a:t>порождается взаимодействием рядовых граждан и чиновников. В неё входят различные подарки от граждан и услуги должностному лицу и членам его семьи.</a:t>
            </a:r>
          </a:p>
          <a:p>
            <a:r>
              <a:rPr lang="ru-RU" b="1" dirty="0" smtClean="0"/>
              <a:t>Деловая коррупция </a:t>
            </a:r>
            <a:r>
              <a:rPr lang="ru-RU" sz="2000" dirty="0" smtClean="0"/>
              <a:t>возникает при взаимодействии власти и бизнеса. Например, в случае хозяйственного спора, стороны могут стремиться заручиться поддержкой судьи с целью вынесения решения в свою пользу.</a:t>
            </a:r>
          </a:p>
          <a:p>
            <a:r>
              <a:rPr lang="ru-RU" b="1" dirty="0" smtClean="0"/>
              <a:t>Коррупция верховной власти </a:t>
            </a:r>
            <a:r>
              <a:rPr lang="ru-RU" sz="2000" dirty="0" smtClean="0"/>
              <a:t>относится к политическому руководству и верховным судам в демократических системах. Она касается стоящих у власти групп, недобросовестное поведение которых состоит в осуществлении политики в своих интересах и в ущерб интересам избирателей.</a:t>
            </a:r>
          </a:p>
        </p:txBody>
      </p:sp>
      <p:sp>
        <p:nvSpPr>
          <p:cNvPr id="2" name="Заголовок 1"/>
          <p:cNvSpPr>
            <a:spLocks noGrp="1"/>
          </p:cNvSpPr>
          <p:nvPr>
            <p:ph type="title"/>
          </p:nvPr>
        </p:nvSpPr>
        <p:spPr>
          <a:xfrm>
            <a:off x="928662" y="285728"/>
            <a:ext cx="7467600" cy="1000132"/>
          </a:xfrm>
          <a:ln>
            <a:solidFill>
              <a:schemeClr val="accent1"/>
            </a:solidFill>
          </a:ln>
        </p:spPr>
        <p:style>
          <a:lnRef idx="1">
            <a:schemeClr val="accent5"/>
          </a:lnRef>
          <a:fillRef idx="2">
            <a:schemeClr val="accent5"/>
          </a:fillRef>
          <a:effectRef idx="1">
            <a:schemeClr val="accent5"/>
          </a:effectRef>
          <a:fontRef idx="minor">
            <a:schemeClr val="dk1"/>
          </a:fontRef>
        </p:style>
        <p:txBody>
          <a:bodyPr vert="horz" lIns="45720" rIns="45720" anchor="t">
            <a:normAutofit/>
          </a:bodyPr>
          <a:lstStyle/>
          <a:p>
            <a:pPr algn="ctr"/>
            <a:r>
              <a:rPr lang="ru-RU" sz="4100" b="1" cap="all" dirty="0" smtClean="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latin typeface="BatangChe" pitchFamily="49" charset="-127"/>
                <a:ea typeface="BatangChe" pitchFamily="49" charset="-127"/>
                <a:cs typeface="+mn-cs"/>
              </a:rPr>
              <a:t>Виды коррупции:</a:t>
            </a:r>
          </a:p>
        </p:txBody>
      </p:sp>
    </p:spTree>
  </p:cSld>
  <p:clrMapOvr>
    <a:masterClrMapping/>
  </p:clrMapOvr>
  <p:transition spd="slow" advTm="3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Схема 8"/>
          <p:cNvGraphicFramePr/>
          <p:nvPr/>
        </p:nvGraphicFramePr>
        <p:xfrm>
          <a:off x="857224" y="714356"/>
          <a:ext cx="7467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Содержимое 7"/>
          <p:cNvGraphicFramePr>
            <a:graphicFrameLocks noGrp="1"/>
          </p:cNvGraphicFramePr>
          <p:nvPr>
            <p:ph idx="1"/>
          </p:nvPr>
        </p:nvGraphicFramePr>
        <p:xfrm>
          <a:off x="1000100" y="2000240"/>
          <a:ext cx="7429552" cy="428627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ransition advTm="3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одержимое 6"/>
          <p:cNvGraphicFramePr>
            <a:graphicFrameLocks noGrp="1"/>
          </p:cNvGraphicFramePr>
          <p:nvPr>
            <p:ph idx="1"/>
          </p:nvPr>
        </p:nvGraphicFramePr>
        <p:xfrm>
          <a:off x="571472" y="357166"/>
          <a:ext cx="8143932"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Заголовок 4"/>
          <p:cNvSpPr>
            <a:spLocks noGrp="1"/>
          </p:cNvSpPr>
          <p:nvPr>
            <p:ph type="title"/>
          </p:nvPr>
        </p:nvSpPr>
        <p:spPr>
          <a:xfrm>
            <a:off x="642910" y="274638"/>
            <a:ext cx="8072494" cy="82528"/>
          </a:xfrm>
        </p:spPr>
        <p:txBody>
          <a:bodyPr>
            <a:noAutofit/>
          </a:bodyPr>
          <a:lstStyle/>
          <a:p>
            <a:pPr algn="ctr"/>
            <a:endParaRPr lang="ru-RU" sz="100" dirty="0"/>
          </a:p>
        </p:txBody>
      </p:sp>
    </p:spTree>
  </p:cSld>
  <p:clrMapOvr>
    <a:masterClrMapping/>
  </p:clrMapOvr>
  <p:transition advTm="3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endParaRPr lang="ru-RU"/>
          </a:p>
        </p:txBody>
      </p:sp>
      <p:sp>
        <p:nvSpPr>
          <p:cNvPr id="2" name="Заголовок 1"/>
          <p:cNvSpPr>
            <a:spLocks noGrp="1"/>
          </p:cNvSpPr>
          <p:nvPr>
            <p:ph type="title"/>
          </p:nvPr>
        </p:nvSpPr>
        <p:spPr/>
        <p:txBody>
          <a:bodyPr/>
          <a:lstStyle/>
          <a:p>
            <a:endParaRPr lang="ru-RU" dirty="0"/>
          </a:p>
        </p:txBody>
      </p:sp>
      <p:graphicFrame>
        <p:nvGraphicFramePr>
          <p:cNvPr id="4" name="Содержимое 6"/>
          <p:cNvGraphicFramePr>
            <a:graphicFrameLocks noGrp="1"/>
          </p:cNvGraphicFramePr>
          <p:nvPr>
            <p:ph idx="4294967295"/>
          </p:nvPr>
        </p:nvGraphicFramePr>
        <p:xfrm>
          <a:off x="500063" y="357188"/>
          <a:ext cx="8643937" cy="5768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advTm="3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428596" y="357166"/>
          <a:ext cx="8186766"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457200" y="274638"/>
            <a:ext cx="7467600" cy="45719"/>
          </a:xfrm>
        </p:spPr>
        <p:txBody>
          <a:bodyPr>
            <a:normAutofit fontScale="90000"/>
          </a:bodyPr>
          <a:lstStyle/>
          <a:p>
            <a:endParaRPr lang="ru-RU" sz="100" dirty="0"/>
          </a:p>
        </p:txBody>
      </p:sp>
    </p:spTree>
  </p:cSld>
  <p:clrMapOvr>
    <a:masterClrMapping/>
  </p:clrMapOvr>
  <p:transition spd="slow" advTm="3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500174"/>
            <a:ext cx="8329642" cy="5143536"/>
          </a:xfrm>
        </p:spPr>
        <p:style>
          <a:lnRef idx="1">
            <a:schemeClr val="dk1"/>
          </a:lnRef>
          <a:fillRef idx="1002">
            <a:schemeClr val="lt1"/>
          </a:fillRef>
          <a:effectRef idx="1">
            <a:schemeClr val="dk1"/>
          </a:effectRef>
          <a:fontRef idx="minor">
            <a:schemeClr val="dk1"/>
          </a:fontRef>
        </p:style>
        <p:txBody>
          <a:bodyPr>
            <a:noAutofit/>
          </a:bodyPr>
          <a:lstStyle/>
          <a:p>
            <a:pPr marL="0" indent="0">
              <a:buNone/>
            </a:pPr>
            <a:r>
              <a:rPr lang="ru-RU" sz="1400" dirty="0" smtClean="0">
                <a:latin typeface="Times New Roman" pitchFamily="18" charset="0"/>
                <a:cs typeface="Times New Roman" pitchFamily="18" charset="0"/>
              </a:rPr>
              <a:t>В соответствии со ст. 1069 ГК РФ вред, причиненный гражданину или юридическому лицу в результате незаконных действий (бездействия) государственных органов, органов местного самоуправления либо должностных лиц этих органов, в том числе в результате издания не соответствующего закону или иному правовому акту акта государственного органа или органа местного самоуправления, подлежит возмещению. Там же установлено, что вред возмещается за счет соответственно казны РФ, казны субъекта РФ или казны муниципального образования. Как предусмотрено в п. 3.1. ст. 1081 ГК РФ, Российская Федерация, субъект РФ или муниципальное образование в случае возмещения ими вреда, причиненного по основаниям, изложенным в ст. 1069 ГК РФ, имеют право регресса к лицу, в связи с незаконными действиями (бездействием) которого произведено указанное возмещение.</a:t>
            </a:r>
          </a:p>
          <a:p>
            <a:pPr marL="0" indent="0">
              <a:buNone/>
            </a:pPr>
            <a:r>
              <a:rPr lang="ru-RU" sz="1400" dirty="0" smtClean="0">
                <a:latin typeface="Times New Roman" pitchFamily="18" charset="0"/>
                <a:cs typeface="Times New Roman" pitchFamily="18" charset="0"/>
              </a:rPr>
              <a:t>К гражданским коррупционным правонарушениям относятся также обладающие признаками коррупции и не являющиеся преступлениями нарушения правил дарения, а также нарушения порядка предоставления услуг, предусмотренных ГК РФ.  Например, ст. 575 ГК РФ содержит запрет на дарение подарков, за исключением обычных, стоимость которых не превышает трех тысяч рублей лицам, замещающим государственные должности Российской Федерации, государственные должности субъектов Российской Федерации, муниципальные должности, государственным гражданским служащим, муниципальным служащим в связи с их должностным положением или в связи с исполнением ими служебных обязанностей.</a:t>
            </a:r>
          </a:p>
          <a:p>
            <a:pPr marL="0" indent="0">
              <a:buNone/>
            </a:pPr>
            <a:r>
              <a:rPr lang="ru-RU" sz="1400" dirty="0" smtClean="0">
                <a:latin typeface="Times New Roman" pitchFamily="18" charset="0"/>
                <a:cs typeface="Times New Roman" pitchFamily="18" charset="0"/>
              </a:rPr>
              <a:t>Подарки, которые получены лицами, замещающими государственные должности Российской Федерации, государственные должности субъектов Российской Федерации, муниципальные должности, государственными служащими, муниципальными служащими, служащими Банка России и стоимость которых превышает три тысячи рублей, признаются соответственно федеральной собственностью, собственностью субъекта Российской Федерации или муниципальной собственностью и передаются служащим по акту в орган, в котором указанное лицо замещает должность</a:t>
            </a:r>
          </a:p>
          <a:p>
            <a:pPr>
              <a:buNone/>
            </a:pPr>
            <a:endParaRPr lang="ru-RU" sz="1300" dirty="0">
              <a:latin typeface="Times New Roman" pitchFamily="18" charset="0"/>
              <a:cs typeface="Times New Roman" pitchFamily="18" charset="0"/>
            </a:endParaRPr>
          </a:p>
        </p:txBody>
      </p:sp>
      <p:sp>
        <p:nvSpPr>
          <p:cNvPr id="2" name="Заголовок 1"/>
          <p:cNvSpPr>
            <a:spLocks noGrp="1"/>
          </p:cNvSpPr>
          <p:nvPr>
            <p:ph type="title"/>
          </p:nvPr>
        </p:nvSpPr>
        <p:spPr>
          <a:xfrm>
            <a:off x="457200" y="274638"/>
            <a:ext cx="8329642" cy="1143000"/>
          </a:xfrm>
        </p:spPr>
        <p:style>
          <a:lnRef idx="1">
            <a:schemeClr val="dk1"/>
          </a:lnRef>
          <a:fillRef idx="2">
            <a:schemeClr val="dk1"/>
          </a:fillRef>
          <a:effectRef idx="1">
            <a:schemeClr val="dk1"/>
          </a:effectRef>
          <a:fontRef idx="minor">
            <a:schemeClr val="dk1"/>
          </a:fontRef>
        </p:style>
        <p:txBody>
          <a:bodyPr>
            <a:normAutofit fontScale="90000"/>
          </a:bodyPr>
          <a:lstStyle/>
          <a:p>
            <a:pPr algn="ctr"/>
            <a:r>
              <a:rPr lang="ru-RU" dirty="0" smtClean="0"/>
              <a:t>Гражданско-правовая ответственность</a:t>
            </a:r>
            <a:endParaRPr lang="ru-RU" dirty="0"/>
          </a:p>
        </p:txBody>
      </p:sp>
    </p:spTree>
  </p:cSld>
  <p:clrMapOvr>
    <a:masterClrMapping/>
  </p:clrMapOvr>
  <p:transition advTm="3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1600200"/>
          <a:ext cx="8329642" cy="4900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Заголовок 1"/>
          <p:cNvSpPr>
            <a:spLocks noGrp="1"/>
          </p:cNvSpPr>
          <p:nvPr>
            <p:ph type="title"/>
          </p:nvPr>
        </p:nvSpPr>
        <p:spPr>
          <a:xfrm>
            <a:off x="457200" y="274638"/>
            <a:ext cx="7901014"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ru-RU" dirty="0" smtClean="0"/>
              <a:t>Уголовная ответственность</a:t>
            </a:r>
            <a:br>
              <a:rPr lang="ru-RU" dirty="0" smtClean="0"/>
            </a:br>
            <a:r>
              <a:rPr lang="ru-RU" sz="3000" dirty="0" smtClean="0"/>
              <a:t>предусмотрена за:</a:t>
            </a:r>
            <a:endParaRPr lang="ru-RU" sz="3000" dirty="0"/>
          </a:p>
        </p:txBody>
      </p:sp>
    </p:spTree>
  </p:cSld>
  <p:clrMapOvr>
    <a:masterClrMapping/>
  </p:clrMapOvr>
  <p:transition spd="slow" advTm="3000"/>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507</TotalTime>
  <Words>2451</Words>
  <Application>Microsoft Office PowerPoint</Application>
  <PresentationFormat>Экран (4:3)</PresentationFormat>
  <Paragraphs>143</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Бумажная</vt:lpstr>
      <vt:lpstr>Коррупция -</vt:lpstr>
      <vt:lpstr>Противодействие коррупции -</vt:lpstr>
      <vt:lpstr>Виды коррупции:</vt:lpstr>
      <vt:lpstr>Слайд 4</vt:lpstr>
      <vt:lpstr>Слайд 5</vt:lpstr>
      <vt:lpstr>Слайд 6</vt:lpstr>
      <vt:lpstr>Слайд 7</vt:lpstr>
      <vt:lpstr>Гражданско-правовая ответственность</vt:lpstr>
      <vt:lpstr>Уголовная ответственность предусмотрена за:</vt:lpstr>
      <vt:lpstr>Коммерческий подкуп ст. 204 УК РФ</vt:lpstr>
      <vt:lpstr>Коммерческий подкуп ст. 204 УК РФ</vt:lpstr>
      <vt:lpstr>Получение взятки ст. 290 УК РФ</vt:lpstr>
      <vt:lpstr>Получение взятки ст. 290 УК РФ</vt:lpstr>
      <vt:lpstr>Получение взятки ст. 290 УК РФ</vt:lpstr>
      <vt:lpstr>Дача взятки ст. 291 УК РФ</vt:lpstr>
      <vt:lpstr>Дача взятки ст. 291 УК РФ</vt:lpstr>
      <vt:lpstr>Посредничество во взяточничестве ст. 291.1 УК РФ</vt:lpstr>
      <vt:lpstr>Посредничество во взяточничестве ст. 291.1 УК РФ</vt:lpstr>
      <vt:lpstr>Иные уголовно-наказуемые коррупционные правонарушения</vt:lpstr>
      <vt:lpstr>Телефон «Горячей антикоррупционной линии» Администрации Главы  Кабардино-Балкарской Республики</vt:lpstr>
      <vt:lpstr>Телефон «Горячей антикоррупционной линии» местной администрации Прохладненского муниципального района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Коррупция -</dc:title>
  <dc:creator>Оля</dc:creator>
  <cp:lastModifiedBy>Администратор</cp:lastModifiedBy>
  <cp:revision>58</cp:revision>
  <dcterms:created xsi:type="dcterms:W3CDTF">2014-07-09T18:48:59Z</dcterms:created>
  <dcterms:modified xsi:type="dcterms:W3CDTF">2015-11-12T10:31:10Z</dcterms:modified>
</cp:coreProperties>
</file>